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39"/>
  </p:notesMasterIdLst>
  <p:sldIdLst>
    <p:sldId id="256" r:id="rId2"/>
    <p:sldId id="257" r:id="rId3"/>
    <p:sldId id="276" r:id="rId4"/>
    <p:sldId id="299" r:id="rId5"/>
    <p:sldId id="297" r:id="rId6"/>
    <p:sldId id="292" r:id="rId7"/>
    <p:sldId id="296" r:id="rId8"/>
    <p:sldId id="298" r:id="rId9"/>
    <p:sldId id="300" r:id="rId10"/>
    <p:sldId id="302" r:id="rId11"/>
    <p:sldId id="303" r:id="rId12"/>
    <p:sldId id="301" r:id="rId13"/>
    <p:sldId id="305" r:id="rId14"/>
    <p:sldId id="306" r:id="rId15"/>
    <p:sldId id="309" r:id="rId16"/>
    <p:sldId id="311" r:id="rId17"/>
    <p:sldId id="308" r:id="rId18"/>
    <p:sldId id="310" r:id="rId19"/>
    <p:sldId id="312" r:id="rId20"/>
    <p:sldId id="307" r:id="rId21"/>
    <p:sldId id="313" r:id="rId22"/>
    <p:sldId id="283" r:id="rId23"/>
    <p:sldId id="282" r:id="rId24"/>
    <p:sldId id="294" r:id="rId25"/>
    <p:sldId id="314" r:id="rId26"/>
    <p:sldId id="269" r:id="rId27"/>
    <p:sldId id="270" r:id="rId28"/>
    <p:sldId id="271" r:id="rId29"/>
    <p:sldId id="272" r:id="rId30"/>
    <p:sldId id="284" r:id="rId31"/>
    <p:sldId id="288" r:id="rId32"/>
    <p:sldId id="285" r:id="rId33"/>
    <p:sldId id="315" r:id="rId34"/>
    <p:sldId id="287" r:id="rId35"/>
    <p:sldId id="277" r:id="rId36"/>
    <p:sldId id="316" r:id="rId37"/>
    <p:sldId id="27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9666" autoAdjust="0"/>
  </p:normalViewPr>
  <p:slideViewPr>
    <p:cSldViewPr>
      <p:cViewPr varScale="1">
        <p:scale>
          <a:sx n="111" d="100"/>
          <a:sy n="111" d="100"/>
        </p:scale>
        <p:origin x="55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7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0B502-83CC-4281-B741-ECE781C77CD6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526F560-3C85-4139-98C3-318DADA83155}">
      <dgm:prSet custT="1"/>
      <dgm:spPr/>
      <dgm:t>
        <a:bodyPr/>
        <a:lstStyle/>
        <a:p>
          <a:r>
            <a:rPr lang="ja-JP" sz="2800" dirty="0">
              <a:latin typeface="Meiryo UI" panose="020B0604030504040204" pitchFamily="50" charset="-128"/>
              <a:ea typeface="Meiryo UI" panose="020B0604030504040204" pitchFamily="50" charset="-128"/>
            </a:rPr>
            <a:t>（</a:t>
          </a:r>
          <a:r>
            <a:rPr lang="en-US" sz="2800" dirty="0">
              <a:latin typeface="Meiryo UI" panose="020B0604030504040204" pitchFamily="50" charset="-128"/>
              <a:ea typeface="Meiryo UI" panose="020B0604030504040204" pitchFamily="50" charset="-128"/>
            </a:rPr>
            <a:t>1</a:t>
          </a:r>
          <a:r>
            <a:rPr lang="ja-JP" sz="2800" dirty="0">
              <a:latin typeface="Meiryo UI" panose="020B0604030504040204" pitchFamily="50" charset="-128"/>
              <a:ea typeface="Meiryo UI" panose="020B0604030504040204" pitchFamily="50" charset="-128"/>
            </a:rPr>
            <a:t>）</a:t>
          </a:r>
          <a:r>
            <a:rPr lang="ja-JP" sz="2800" b="1" dirty="0">
              <a:latin typeface="Meiryo UI" panose="020B0604030504040204" pitchFamily="50" charset="-128"/>
              <a:ea typeface="Meiryo UI" panose="020B0604030504040204" pitchFamily="50" charset="-128"/>
            </a:rPr>
            <a:t>よき選手＝よき審判</a:t>
          </a:r>
          <a:r>
            <a: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rPr>
            <a:t>　セルフジャッジとソロチェアアンパイア</a:t>
          </a:r>
          <a:endParaRPr lang="en-US" sz="280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C5F20DF-6085-4A00-9605-A90DC2A3B85F}" type="parTrans" cxnId="{54F629D6-CA78-477E-A130-648DDD8354D4}">
      <dgm:prSet/>
      <dgm:spPr/>
      <dgm:t>
        <a:bodyPr/>
        <a:lstStyle/>
        <a:p>
          <a:endParaRPr lang="en-US" sz="28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A88A606-B51E-4A46-8C6E-D5048B0907B0}" type="sibTrans" cxnId="{54F629D6-CA78-477E-A130-648DDD8354D4}">
      <dgm:prSet/>
      <dgm:spPr/>
      <dgm:t>
        <a:bodyPr/>
        <a:lstStyle/>
        <a:p>
          <a:endParaRPr lang="en-US" sz="28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707240D-0538-4974-B06E-7B9C34BDF958}">
      <dgm:prSet custT="1"/>
      <dgm:spPr/>
      <dgm:t>
        <a:bodyPr/>
        <a:lstStyle/>
        <a:p>
          <a:r>
            <a:rPr lang="ja-JP" sz="2800" dirty="0">
              <a:latin typeface="Meiryo UI" panose="020B0604030504040204" pitchFamily="50" charset="-128"/>
              <a:ea typeface="Meiryo UI" panose="020B0604030504040204" pitchFamily="50" charset="-128"/>
            </a:rPr>
            <a:t>（</a:t>
          </a:r>
          <a:r>
            <a:rPr lang="en-US" sz="2800" dirty="0">
              <a:latin typeface="Meiryo UI" panose="020B0604030504040204" pitchFamily="50" charset="-128"/>
              <a:ea typeface="Meiryo UI" panose="020B0604030504040204" pitchFamily="50" charset="-128"/>
            </a:rPr>
            <a:t>2</a:t>
          </a:r>
          <a:r>
            <a:rPr lang="ja-JP" sz="2800" dirty="0">
              <a:latin typeface="Meiryo UI" panose="020B0604030504040204" pitchFamily="50" charset="-128"/>
              <a:ea typeface="Meiryo UI" panose="020B0604030504040204" pitchFamily="50" charset="-128"/>
            </a:rPr>
            <a:t>）</a:t>
          </a:r>
          <a:r>
            <a: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rPr>
            <a:t>ＳＣＵ</a:t>
          </a:r>
          <a:r>
            <a:rPr lang="ja-JP" sz="2800" b="1" dirty="0">
              <a:latin typeface="Meiryo UI" panose="020B0604030504040204" pitchFamily="50" charset="-128"/>
              <a:ea typeface="Meiryo UI" panose="020B0604030504040204" pitchFamily="50" charset="-128"/>
            </a:rPr>
            <a:t>の役割を知ろう</a:t>
          </a:r>
          <a:endParaRPr lang="en-US" sz="280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8DDB7F5-328E-4132-BA5A-343D2C1F8D36}" type="parTrans" cxnId="{D3C6C94D-BE84-4204-B21C-0A05FCD38132}">
      <dgm:prSet/>
      <dgm:spPr/>
      <dgm:t>
        <a:bodyPr/>
        <a:lstStyle/>
        <a:p>
          <a:endParaRPr lang="en-US" sz="28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CCDA51A6-37EC-4227-9C01-D7598AE02103}" type="sibTrans" cxnId="{D3C6C94D-BE84-4204-B21C-0A05FCD38132}">
      <dgm:prSet/>
      <dgm:spPr/>
      <dgm:t>
        <a:bodyPr/>
        <a:lstStyle/>
        <a:p>
          <a:endParaRPr lang="en-US" sz="28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C1451B5-CCC2-40D1-8016-C6D8122281AF}">
      <dgm:prSet custT="1"/>
      <dgm:spPr/>
      <dgm:t>
        <a:bodyPr/>
        <a:lstStyle/>
        <a:p>
          <a:r>
            <a:rPr lang="ja-JP" sz="2800">
              <a:latin typeface="Meiryo UI" panose="020B0604030504040204" pitchFamily="50" charset="-128"/>
              <a:ea typeface="Meiryo UI" panose="020B0604030504040204" pitchFamily="50" charset="-128"/>
            </a:rPr>
            <a:t>（</a:t>
          </a:r>
          <a:r>
            <a:rPr lang="en-US" sz="2800">
              <a:latin typeface="Meiryo UI" panose="020B0604030504040204" pitchFamily="50" charset="-128"/>
              <a:ea typeface="Meiryo UI" panose="020B0604030504040204" pitchFamily="50" charset="-128"/>
            </a:rPr>
            <a:t>3</a:t>
          </a:r>
          <a:r>
            <a:rPr lang="ja-JP" sz="2800">
              <a:latin typeface="Meiryo UI" panose="020B0604030504040204" pitchFamily="50" charset="-128"/>
              <a:ea typeface="Meiryo UI" panose="020B0604030504040204" pitchFamily="50" charset="-128"/>
            </a:rPr>
            <a:t>）</a:t>
          </a:r>
          <a:r>
            <a:rPr lang="ja-JP" sz="2800" b="1">
              <a:latin typeface="Meiryo UI" panose="020B0604030504040204" pitchFamily="50" charset="-128"/>
              <a:ea typeface="Meiryo UI" panose="020B0604030504040204" pitchFamily="50" charset="-128"/>
            </a:rPr>
            <a:t>審判用紙の書き方を覚えよう</a:t>
          </a:r>
          <a:endParaRPr lang="en-US" sz="28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3AE4217-8E3C-47E8-B89D-7B0355E458CE}" type="parTrans" cxnId="{97202629-95B4-4D81-AEB7-EF54E3F040A0}">
      <dgm:prSet/>
      <dgm:spPr/>
      <dgm:t>
        <a:bodyPr/>
        <a:lstStyle/>
        <a:p>
          <a:endParaRPr lang="en-US" sz="28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BB9B6FE-F2BE-4E74-BEE8-2A435D8883F6}" type="sibTrans" cxnId="{97202629-95B4-4D81-AEB7-EF54E3F040A0}">
      <dgm:prSet/>
      <dgm:spPr/>
      <dgm:t>
        <a:bodyPr/>
        <a:lstStyle/>
        <a:p>
          <a:endParaRPr lang="en-US" sz="28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42CD8B6-4A60-4CE7-8107-096A4A21D057}">
      <dgm:prSet custT="1"/>
      <dgm:spPr/>
      <dgm:t>
        <a:bodyPr/>
        <a:lstStyle/>
        <a:p>
          <a:r>
            <a:rPr lang="ja-JP" sz="2800">
              <a:latin typeface="Meiryo UI" panose="020B0604030504040204" pitchFamily="50" charset="-128"/>
              <a:ea typeface="Meiryo UI" panose="020B0604030504040204" pitchFamily="50" charset="-128"/>
            </a:rPr>
            <a:t>（</a:t>
          </a:r>
          <a:r>
            <a:rPr lang="en-US" sz="2800">
              <a:latin typeface="Meiryo UI" panose="020B0604030504040204" pitchFamily="50" charset="-128"/>
              <a:ea typeface="Meiryo UI" panose="020B0604030504040204" pitchFamily="50" charset="-128"/>
            </a:rPr>
            <a:t>4</a:t>
          </a:r>
          <a:r>
            <a:rPr lang="ja-JP" sz="2800">
              <a:latin typeface="Meiryo UI" panose="020B0604030504040204" pitchFamily="50" charset="-128"/>
              <a:ea typeface="Meiryo UI" panose="020B0604030504040204" pitchFamily="50" charset="-128"/>
            </a:rPr>
            <a:t>）</a:t>
          </a:r>
          <a:r>
            <a:rPr lang="ja-JP" sz="2800" b="1">
              <a:latin typeface="Meiryo UI" panose="020B0604030504040204" pitchFamily="50" charset="-128"/>
              <a:ea typeface="Meiryo UI" panose="020B0604030504040204" pitchFamily="50" charset="-128"/>
            </a:rPr>
            <a:t>セルフジャッジは自分の正義が試される</a:t>
          </a:r>
          <a:endParaRPr lang="en-US" sz="28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13F1305-A081-4E60-B76B-EC67E310BD51}" type="parTrans" cxnId="{35FEB99D-C2F5-4C09-882E-D3481F4CF4D9}">
      <dgm:prSet/>
      <dgm:spPr/>
      <dgm:t>
        <a:bodyPr/>
        <a:lstStyle/>
        <a:p>
          <a:endParaRPr lang="en-US" sz="28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EB9AA7A1-3346-4CEA-937D-1D1D6DCC47A4}" type="sibTrans" cxnId="{35FEB99D-C2F5-4C09-882E-D3481F4CF4D9}">
      <dgm:prSet/>
      <dgm:spPr/>
      <dgm:t>
        <a:bodyPr/>
        <a:lstStyle/>
        <a:p>
          <a:endParaRPr lang="en-US" sz="28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F7286D3-64B0-45EF-B52A-65A36EE11028}">
      <dgm:prSet custT="1"/>
      <dgm:spPr/>
      <dgm:t>
        <a:bodyPr/>
        <a:lstStyle/>
        <a:p>
          <a:r>
            <a:rPr lang="ja-JP" sz="2800">
              <a:latin typeface="Meiryo UI" panose="020B0604030504040204" pitchFamily="50" charset="-128"/>
              <a:ea typeface="Meiryo UI" panose="020B0604030504040204" pitchFamily="50" charset="-128"/>
            </a:rPr>
            <a:t>（</a:t>
          </a:r>
          <a:r>
            <a:rPr lang="en-US" sz="2800">
              <a:latin typeface="Meiryo UI" panose="020B0604030504040204" pitchFamily="50" charset="-128"/>
              <a:ea typeface="Meiryo UI" panose="020B0604030504040204" pitchFamily="50" charset="-128"/>
            </a:rPr>
            <a:t>5</a:t>
          </a:r>
          <a:r>
            <a:rPr lang="ja-JP" sz="2800">
              <a:latin typeface="Meiryo UI" panose="020B0604030504040204" pitchFamily="50" charset="-128"/>
              <a:ea typeface="Meiryo UI" panose="020B0604030504040204" pitchFamily="50" charset="-128"/>
            </a:rPr>
            <a:t>）</a:t>
          </a:r>
          <a:r>
            <a:rPr lang="ja-JP" sz="2800" b="1">
              <a:latin typeface="Meiryo UI" panose="020B0604030504040204" pitchFamily="50" charset="-128"/>
              <a:ea typeface="Meiryo UI" panose="020B0604030504040204" pitchFamily="50" charset="-128"/>
            </a:rPr>
            <a:t>コートでの実習</a:t>
          </a:r>
          <a:endParaRPr lang="en-US" sz="28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380A2C4-06B2-44A6-8F69-727F2B64CFDB}" type="parTrans" cxnId="{E9D97AF0-2787-475E-A768-367BA99D6496}">
      <dgm:prSet/>
      <dgm:spPr/>
      <dgm:t>
        <a:bodyPr/>
        <a:lstStyle/>
        <a:p>
          <a:endParaRPr lang="en-US" sz="28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3357BE0A-C9A8-4551-8F67-050672C38E00}" type="sibTrans" cxnId="{E9D97AF0-2787-475E-A768-367BA99D6496}">
      <dgm:prSet/>
      <dgm:spPr/>
      <dgm:t>
        <a:bodyPr/>
        <a:lstStyle/>
        <a:p>
          <a:endParaRPr lang="en-US" sz="280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2E757EB-7F7A-498B-93D1-308DB4EB1771}" type="pres">
      <dgm:prSet presAssocID="{F110B502-83CC-4281-B741-ECE781C77CD6}" presName="vert0" presStyleCnt="0">
        <dgm:presLayoutVars>
          <dgm:dir/>
          <dgm:animOne val="branch"/>
          <dgm:animLvl val="lvl"/>
        </dgm:presLayoutVars>
      </dgm:prSet>
      <dgm:spPr/>
    </dgm:pt>
    <dgm:pt modelId="{BF32C50E-59E8-4DAB-A7AF-17D9587F1AC3}" type="pres">
      <dgm:prSet presAssocID="{1526F560-3C85-4139-98C3-318DADA83155}" presName="thickLine" presStyleLbl="alignNode1" presStyleIdx="0" presStyleCnt="5"/>
      <dgm:spPr/>
    </dgm:pt>
    <dgm:pt modelId="{64DCF0FD-F166-420A-A0F9-1C7349034899}" type="pres">
      <dgm:prSet presAssocID="{1526F560-3C85-4139-98C3-318DADA83155}" presName="horz1" presStyleCnt="0"/>
      <dgm:spPr/>
    </dgm:pt>
    <dgm:pt modelId="{861A508B-7A29-4BD8-91F9-344ED4F2AB88}" type="pres">
      <dgm:prSet presAssocID="{1526F560-3C85-4139-98C3-318DADA83155}" presName="tx1" presStyleLbl="revTx" presStyleIdx="0" presStyleCnt="5"/>
      <dgm:spPr/>
    </dgm:pt>
    <dgm:pt modelId="{1BB44340-48A8-4AB6-9F08-8EE3C5F92636}" type="pres">
      <dgm:prSet presAssocID="{1526F560-3C85-4139-98C3-318DADA83155}" presName="vert1" presStyleCnt="0"/>
      <dgm:spPr/>
    </dgm:pt>
    <dgm:pt modelId="{4096D50E-E7AE-40BD-83CB-CA620CD1E447}" type="pres">
      <dgm:prSet presAssocID="{9707240D-0538-4974-B06E-7B9C34BDF958}" presName="thickLine" presStyleLbl="alignNode1" presStyleIdx="1" presStyleCnt="5"/>
      <dgm:spPr/>
    </dgm:pt>
    <dgm:pt modelId="{69DD38A6-A5EC-471C-A654-76B6DF6AE550}" type="pres">
      <dgm:prSet presAssocID="{9707240D-0538-4974-B06E-7B9C34BDF958}" presName="horz1" presStyleCnt="0"/>
      <dgm:spPr/>
    </dgm:pt>
    <dgm:pt modelId="{CB7B133D-2441-4DA2-92F7-831B8CB5846A}" type="pres">
      <dgm:prSet presAssocID="{9707240D-0538-4974-B06E-7B9C34BDF958}" presName="tx1" presStyleLbl="revTx" presStyleIdx="1" presStyleCnt="5"/>
      <dgm:spPr/>
    </dgm:pt>
    <dgm:pt modelId="{8D12290C-1C74-495B-84BE-3ACD12B2AF03}" type="pres">
      <dgm:prSet presAssocID="{9707240D-0538-4974-B06E-7B9C34BDF958}" presName="vert1" presStyleCnt="0"/>
      <dgm:spPr/>
    </dgm:pt>
    <dgm:pt modelId="{E4FA89FB-7AC6-45A7-8D6C-74815E10E89B}" type="pres">
      <dgm:prSet presAssocID="{1C1451B5-CCC2-40D1-8016-C6D8122281AF}" presName="thickLine" presStyleLbl="alignNode1" presStyleIdx="2" presStyleCnt="5"/>
      <dgm:spPr/>
    </dgm:pt>
    <dgm:pt modelId="{1EFA44F7-B523-48F3-ADF9-3F6B4DCA731F}" type="pres">
      <dgm:prSet presAssocID="{1C1451B5-CCC2-40D1-8016-C6D8122281AF}" presName="horz1" presStyleCnt="0"/>
      <dgm:spPr/>
    </dgm:pt>
    <dgm:pt modelId="{1B629626-F1F4-44DE-8A95-92BB193AD4EA}" type="pres">
      <dgm:prSet presAssocID="{1C1451B5-CCC2-40D1-8016-C6D8122281AF}" presName="tx1" presStyleLbl="revTx" presStyleIdx="2" presStyleCnt="5"/>
      <dgm:spPr/>
    </dgm:pt>
    <dgm:pt modelId="{CBB62350-BA9C-49BF-B277-F29E9ED1C9C7}" type="pres">
      <dgm:prSet presAssocID="{1C1451B5-CCC2-40D1-8016-C6D8122281AF}" presName="vert1" presStyleCnt="0"/>
      <dgm:spPr/>
    </dgm:pt>
    <dgm:pt modelId="{E3FCDD3B-1AFE-45B0-A1B9-1EE5DF289936}" type="pres">
      <dgm:prSet presAssocID="{F42CD8B6-4A60-4CE7-8107-096A4A21D057}" presName="thickLine" presStyleLbl="alignNode1" presStyleIdx="3" presStyleCnt="5"/>
      <dgm:spPr/>
    </dgm:pt>
    <dgm:pt modelId="{4B809015-D6BC-4CEF-AABD-080A96F33602}" type="pres">
      <dgm:prSet presAssocID="{F42CD8B6-4A60-4CE7-8107-096A4A21D057}" presName="horz1" presStyleCnt="0"/>
      <dgm:spPr/>
    </dgm:pt>
    <dgm:pt modelId="{5BE09691-572F-4F2B-A973-736E496BD9A2}" type="pres">
      <dgm:prSet presAssocID="{F42CD8B6-4A60-4CE7-8107-096A4A21D057}" presName="tx1" presStyleLbl="revTx" presStyleIdx="3" presStyleCnt="5"/>
      <dgm:spPr/>
    </dgm:pt>
    <dgm:pt modelId="{24705313-9F79-4809-89A1-4D371AAEFFCB}" type="pres">
      <dgm:prSet presAssocID="{F42CD8B6-4A60-4CE7-8107-096A4A21D057}" presName="vert1" presStyleCnt="0"/>
      <dgm:spPr/>
    </dgm:pt>
    <dgm:pt modelId="{26888B8A-DAF0-4FBF-A3BF-BADD0AFB265B}" type="pres">
      <dgm:prSet presAssocID="{DF7286D3-64B0-45EF-B52A-65A36EE11028}" presName="thickLine" presStyleLbl="alignNode1" presStyleIdx="4" presStyleCnt="5"/>
      <dgm:spPr/>
    </dgm:pt>
    <dgm:pt modelId="{A85F3E97-2F75-4A43-B84C-E2620667EAF5}" type="pres">
      <dgm:prSet presAssocID="{DF7286D3-64B0-45EF-B52A-65A36EE11028}" presName="horz1" presStyleCnt="0"/>
      <dgm:spPr/>
    </dgm:pt>
    <dgm:pt modelId="{3891E8F6-D3B4-435C-9965-7CAEA0876867}" type="pres">
      <dgm:prSet presAssocID="{DF7286D3-64B0-45EF-B52A-65A36EE11028}" presName="tx1" presStyleLbl="revTx" presStyleIdx="4" presStyleCnt="5"/>
      <dgm:spPr/>
    </dgm:pt>
    <dgm:pt modelId="{B9D84C2F-7883-4ED2-80AD-471A5CB31DA6}" type="pres">
      <dgm:prSet presAssocID="{DF7286D3-64B0-45EF-B52A-65A36EE11028}" presName="vert1" presStyleCnt="0"/>
      <dgm:spPr/>
    </dgm:pt>
  </dgm:ptLst>
  <dgm:cxnLst>
    <dgm:cxn modelId="{B2C03416-9860-4B3D-91AE-2B18AB3424A5}" type="presOf" srcId="{1526F560-3C85-4139-98C3-318DADA83155}" destId="{861A508B-7A29-4BD8-91F9-344ED4F2AB88}" srcOrd="0" destOrd="0" presId="urn:microsoft.com/office/officeart/2008/layout/LinedList"/>
    <dgm:cxn modelId="{97202629-95B4-4D81-AEB7-EF54E3F040A0}" srcId="{F110B502-83CC-4281-B741-ECE781C77CD6}" destId="{1C1451B5-CCC2-40D1-8016-C6D8122281AF}" srcOrd="2" destOrd="0" parTransId="{43AE4217-8E3C-47E8-B89D-7B0355E458CE}" sibTransId="{BBB9B6FE-F2BE-4E74-BEE8-2A435D8883F6}"/>
    <dgm:cxn modelId="{FE9CC82C-5562-4C82-B792-E8F3F461DBE2}" type="presOf" srcId="{9707240D-0538-4974-B06E-7B9C34BDF958}" destId="{CB7B133D-2441-4DA2-92F7-831B8CB5846A}" srcOrd="0" destOrd="0" presId="urn:microsoft.com/office/officeart/2008/layout/LinedList"/>
    <dgm:cxn modelId="{D3C6C94D-BE84-4204-B21C-0A05FCD38132}" srcId="{F110B502-83CC-4281-B741-ECE781C77CD6}" destId="{9707240D-0538-4974-B06E-7B9C34BDF958}" srcOrd="1" destOrd="0" parTransId="{78DDB7F5-328E-4132-BA5A-343D2C1F8D36}" sibTransId="{CCDA51A6-37EC-4227-9C01-D7598AE02103}"/>
    <dgm:cxn modelId="{5513E256-7258-40B7-9DBB-A232D0A3B37C}" type="presOf" srcId="{F110B502-83CC-4281-B741-ECE781C77CD6}" destId="{72E757EB-7F7A-498B-93D1-308DB4EB1771}" srcOrd="0" destOrd="0" presId="urn:microsoft.com/office/officeart/2008/layout/LinedList"/>
    <dgm:cxn modelId="{98B1DE80-9D56-4251-8B35-2032DA7F76FB}" type="presOf" srcId="{F42CD8B6-4A60-4CE7-8107-096A4A21D057}" destId="{5BE09691-572F-4F2B-A973-736E496BD9A2}" srcOrd="0" destOrd="0" presId="urn:microsoft.com/office/officeart/2008/layout/LinedList"/>
    <dgm:cxn modelId="{63586D8B-980E-4F7A-9CFD-8188847A2C29}" type="presOf" srcId="{1C1451B5-CCC2-40D1-8016-C6D8122281AF}" destId="{1B629626-F1F4-44DE-8A95-92BB193AD4EA}" srcOrd="0" destOrd="0" presId="urn:microsoft.com/office/officeart/2008/layout/LinedList"/>
    <dgm:cxn modelId="{35FEB99D-C2F5-4C09-882E-D3481F4CF4D9}" srcId="{F110B502-83CC-4281-B741-ECE781C77CD6}" destId="{F42CD8B6-4A60-4CE7-8107-096A4A21D057}" srcOrd="3" destOrd="0" parTransId="{A13F1305-A081-4E60-B76B-EC67E310BD51}" sibTransId="{EB9AA7A1-3346-4CEA-937D-1D1D6DCC47A4}"/>
    <dgm:cxn modelId="{2634B1B6-34A7-4D65-AA4E-B30A4482C172}" type="presOf" srcId="{DF7286D3-64B0-45EF-B52A-65A36EE11028}" destId="{3891E8F6-D3B4-435C-9965-7CAEA0876867}" srcOrd="0" destOrd="0" presId="urn:microsoft.com/office/officeart/2008/layout/LinedList"/>
    <dgm:cxn modelId="{54F629D6-CA78-477E-A130-648DDD8354D4}" srcId="{F110B502-83CC-4281-B741-ECE781C77CD6}" destId="{1526F560-3C85-4139-98C3-318DADA83155}" srcOrd="0" destOrd="0" parTransId="{AC5F20DF-6085-4A00-9605-A90DC2A3B85F}" sibTransId="{0A88A606-B51E-4A46-8C6E-D5048B0907B0}"/>
    <dgm:cxn modelId="{E9D97AF0-2787-475E-A768-367BA99D6496}" srcId="{F110B502-83CC-4281-B741-ECE781C77CD6}" destId="{DF7286D3-64B0-45EF-B52A-65A36EE11028}" srcOrd="4" destOrd="0" parTransId="{1380A2C4-06B2-44A6-8F69-727F2B64CFDB}" sibTransId="{3357BE0A-C9A8-4551-8F67-050672C38E00}"/>
    <dgm:cxn modelId="{3E8A4287-DFD0-4C94-B0AC-31522781880B}" type="presParOf" srcId="{72E757EB-7F7A-498B-93D1-308DB4EB1771}" destId="{BF32C50E-59E8-4DAB-A7AF-17D9587F1AC3}" srcOrd="0" destOrd="0" presId="urn:microsoft.com/office/officeart/2008/layout/LinedList"/>
    <dgm:cxn modelId="{76651CFB-351C-4BEF-AB5E-725EB177CC49}" type="presParOf" srcId="{72E757EB-7F7A-498B-93D1-308DB4EB1771}" destId="{64DCF0FD-F166-420A-A0F9-1C7349034899}" srcOrd="1" destOrd="0" presId="urn:microsoft.com/office/officeart/2008/layout/LinedList"/>
    <dgm:cxn modelId="{5588D8D8-6D96-4B5E-9920-CF2F68197C44}" type="presParOf" srcId="{64DCF0FD-F166-420A-A0F9-1C7349034899}" destId="{861A508B-7A29-4BD8-91F9-344ED4F2AB88}" srcOrd="0" destOrd="0" presId="urn:microsoft.com/office/officeart/2008/layout/LinedList"/>
    <dgm:cxn modelId="{68728CFF-4883-4B1A-93EC-41869E93A796}" type="presParOf" srcId="{64DCF0FD-F166-420A-A0F9-1C7349034899}" destId="{1BB44340-48A8-4AB6-9F08-8EE3C5F92636}" srcOrd="1" destOrd="0" presId="urn:microsoft.com/office/officeart/2008/layout/LinedList"/>
    <dgm:cxn modelId="{61A47FD0-01D1-4B4E-9BF6-3E70946CEF53}" type="presParOf" srcId="{72E757EB-7F7A-498B-93D1-308DB4EB1771}" destId="{4096D50E-E7AE-40BD-83CB-CA620CD1E447}" srcOrd="2" destOrd="0" presId="urn:microsoft.com/office/officeart/2008/layout/LinedList"/>
    <dgm:cxn modelId="{EA9054EE-E805-4A8C-95B4-9A8665337040}" type="presParOf" srcId="{72E757EB-7F7A-498B-93D1-308DB4EB1771}" destId="{69DD38A6-A5EC-471C-A654-76B6DF6AE550}" srcOrd="3" destOrd="0" presId="urn:microsoft.com/office/officeart/2008/layout/LinedList"/>
    <dgm:cxn modelId="{27BB9074-6DA6-438A-B9D6-A3245D25B54C}" type="presParOf" srcId="{69DD38A6-A5EC-471C-A654-76B6DF6AE550}" destId="{CB7B133D-2441-4DA2-92F7-831B8CB5846A}" srcOrd="0" destOrd="0" presId="urn:microsoft.com/office/officeart/2008/layout/LinedList"/>
    <dgm:cxn modelId="{E218080C-3804-4103-BA39-71E08A76EBE0}" type="presParOf" srcId="{69DD38A6-A5EC-471C-A654-76B6DF6AE550}" destId="{8D12290C-1C74-495B-84BE-3ACD12B2AF03}" srcOrd="1" destOrd="0" presId="urn:microsoft.com/office/officeart/2008/layout/LinedList"/>
    <dgm:cxn modelId="{370A453C-F68D-42FB-8824-0FDBD318093B}" type="presParOf" srcId="{72E757EB-7F7A-498B-93D1-308DB4EB1771}" destId="{E4FA89FB-7AC6-45A7-8D6C-74815E10E89B}" srcOrd="4" destOrd="0" presId="urn:microsoft.com/office/officeart/2008/layout/LinedList"/>
    <dgm:cxn modelId="{BF23842A-CA94-41E5-BF8E-356B94D731B3}" type="presParOf" srcId="{72E757EB-7F7A-498B-93D1-308DB4EB1771}" destId="{1EFA44F7-B523-48F3-ADF9-3F6B4DCA731F}" srcOrd="5" destOrd="0" presId="urn:microsoft.com/office/officeart/2008/layout/LinedList"/>
    <dgm:cxn modelId="{464D41D0-E653-4B4C-9678-95BFA015675E}" type="presParOf" srcId="{1EFA44F7-B523-48F3-ADF9-3F6B4DCA731F}" destId="{1B629626-F1F4-44DE-8A95-92BB193AD4EA}" srcOrd="0" destOrd="0" presId="urn:microsoft.com/office/officeart/2008/layout/LinedList"/>
    <dgm:cxn modelId="{7A637F96-8E4C-44A9-B7C6-8E8377755C76}" type="presParOf" srcId="{1EFA44F7-B523-48F3-ADF9-3F6B4DCA731F}" destId="{CBB62350-BA9C-49BF-B277-F29E9ED1C9C7}" srcOrd="1" destOrd="0" presId="urn:microsoft.com/office/officeart/2008/layout/LinedList"/>
    <dgm:cxn modelId="{FC0ECD74-238B-4B16-83F4-8F2D789036AF}" type="presParOf" srcId="{72E757EB-7F7A-498B-93D1-308DB4EB1771}" destId="{E3FCDD3B-1AFE-45B0-A1B9-1EE5DF289936}" srcOrd="6" destOrd="0" presId="urn:microsoft.com/office/officeart/2008/layout/LinedList"/>
    <dgm:cxn modelId="{00E97E72-3A01-4976-A879-8FF9E55FE4C1}" type="presParOf" srcId="{72E757EB-7F7A-498B-93D1-308DB4EB1771}" destId="{4B809015-D6BC-4CEF-AABD-080A96F33602}" srcOrd="7" destOrd="0" presId="urn:microsoft.com/office/officeart/2008/layout/LinedList"/>
    <dgm:cxn modelId="{219ADC90-1DCB-4A58-B28F-6DA77E152B56}" type="presParOf" srcId="{4B809015-D6BC-4CEF-AABD-080A96F33602}" destId="{5BE09691-572F-4F2B-A973-736E496BD9A2}" srcOrd="0" destOrd="0" presId="urn:microsoft.com/office/officeart/2008/layout/LinedList"/>
    <dgm:cxn modelId="{6A083B3A-7238-454C-A2E3-63DBE5040C73}" type="presParOf" srcId="{4B809015-D6BC-4CEF-AABD-080A96F33602}" destId="{24705313-9F79-4809-89A1-4D371AAEFFCB}" srcOrd="1" destOrd="0" presId="urn:microsoft.com/office/officeart/2008/layout/LinedList"/>
    <dgm:cxn modelId="{D0EB387D-B6AD-4A0A-A663-C89B0199ED3C}" type="presParOf" srcId="{72E757EB-7F7A-498B-93D1-308DB4EB1771}" destId="{26888B8A-DAF0-4FBF-A3BF-BADD0AFB265B}" srcOrd="8" destOrd="0" presId="urn:microsoft.com/office/officeart/2008/layout/LinedList"/>
    <dgm:cxn modelId="{2723CF7D-3429-4E31-B8DC-E3408F4D12BA}" type="presParOf" srcId="{72E757EB-7F7A-498B-93D1-308DB4EB1771}" destId="{A85F3E97-2F75-4A43-B84C-E2620667EAF5}" srcOrd="9" destOrd="0" presId="urn:microsoft.com/office/officeart/2008/layout/LinedList"/>
    <dgm:cxn modelId="{D57F1DF5-7F63-4658-89C7-F13331ED7080}" type="presParOf" srcId="{A85F3E97-2F75-4A43-B84C-E2620667EAF5}" destId="{3891E8F6-D3B4-435C-9965-7CAEA0876867}" srcOrd="0" destOrd="0" presId="urn:microsoft.com/office/officeart/2008/layout/LinedList"/>
    <dgm:cxn modelId="{D4677689-B898-44A2-9A1B-D2A29DC58C83}" type="presParOf" srcId="{A85F3E97-2F75-4A43-B84C-E2620667EAF5}" destId="{B9D84C2F-7883-4ED2-80AD-471A5CB31D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2C50E-59E8-4DAB-A7AF-17D9587F1AC3}">
      <dsp:nvSpPr>
        <dsp:cNvPr id="0" name=""/>
        <dsp:cNvSpPr/>
      </dsp:nvSpPr>
      <dsp:spPr>
        <a:xfrm>
          <a:off x="0" y="441"/>
          <a:ext cx="1082039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1A508B-7A29-4BD8-91F9-344ED4F2AB88}">
      <dsp:nvSpPr>
        <dsp:cNvPr id="0" name=""/>
        <dsp:cNvSpPr/>
      </dsp:nvSpPr>
      <dsp:spPr>
        <a:xfrm>
          <a:off x="0" y="441"/>
          <a:ext cx="10820398" cy="72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 dirty="0">
              <a:latin typeface="Meiryo UI" panose="020B0604030504040204" pitchFamily="50" charset="-128"/>
              <a:ea typeface="Meiryo UI" panose="020B0604030504040204" pitchFamily="50" charset="-128"/>
            </a:rPr>
            <a:t>（</a:t>
          </a:r>
          <a:r>
            <a:rPr lang="en-US" sz="2800" kern="1200" dirty="0">
              <a:latin typeface="Meiryo UI" panose="020B0604030504040204" pitchFamily="50" charset="-128"/>
              <a:ea typeface="Meiryo UI" panose="020B0604030504040204" pitchFamily="50" charset="-128"/>
            </a:rPr>
            <a:t>1</a:t>
          </a:r>
          <a:r>
            <a:rPr lang="ja-JP" sz="2800" kern="1200" dirty="0">
              <a:latin typeface="Meiryo UI" panose="020B0604030504040204" pitchFamily="50" charset="-128"/>
              <a:ea typeface="Meiryo UI" panose="020B0604030504040204" pitchFamily="50" charset="-128"/>
            </a:rPr>
            <a:t>）</a:t>
          </a:r>
          <a:r>
            <a:rPr lang="ja-JP" sz="2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よき選手＝よき審判</a:t>
          </a:r>
          <a:r>
            <a:rPr lang="ja-JP" altLang="en-US" sz="2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　セルフジャッジとソロチェアアンパイア</a:t>
          </a:r>
          <a:endParaRPr lang="en-US" sz="28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441"/>
        <a:ext cx="10820398" cy="722771"/>
      </dsp:txXfrm>
    </dsp:sp>
    <dsp:sp modelId="{4096D50E-E7AE-40BD-83CB-CA620CD1E447}">
      <dsp:nvSpPr>
        <dsp:cNvPr id="0" name=""/>
        <dsp:cNvSpPr/>
      </dsp:nvSpPr>
      <dsp:spPr>
        <a:xfrm>
          <a:off x="0" y="723212"/>
          <a:ext cx="1082039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7B133D-2441-4DA2-92F7-831B8CB5846A}">
      <dsp:nvSpPr>
        <dsp:cNvPr id="0" name=""/>
        <dsp:cNvSpPr/>
      </dsp:nvSpPr>
      <dsp:spPr>
        <a:xfrm>
          <a:off x="0" y="723212"/>
          <a:ext cx="10820398" cy="72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 dirty="0">
              <a:latin typeface="Meiryo UI" panose="020B0604030504040204" pitchFamily="50" charset="-128"/>
              <a:ea typeface="Meiryo UI" panose="020B0604030504040204" pitchFamily="50" charset="-128"/>
            </a:rPr>
            <a:t>（</a:t>
          </a:r>
          <a:r>
            <a:rPr lang="en-US" sz="2800" kern="1200" dirty="0">
              <a:latin typeface="Meiryo UI" panose="020B0604030504040204" pitchFamily="50" charset="-128"/>
              <a:ea typeface="Meiryo UI" panose="020B0604030504040204" pitchFamily="50" charset="-128"/>
            </a:rPr>
            <a:t>2</a:t>
          </a:r>
          <a:r>
            <a:rPr lang="ja-JP" sz="2800" kern="1200" dirty="0">
              <a:latin typeface="Meiryo UI" panose="020B0604030504040204" pitchFamily="50" charset="-128"/>
              <a:ea typeface="Meiryo UI" panose="020B0604030504040204" pitchFamily="50" charset="-128"/>
            </a:rPr>
            <a:t>）</a:t>
          </a:r>
          <a:r>
            <a:rPr lang="ja-JP" altLang="en-US" sz="2800" kern="1200" dirty="0">
              <a:latin typeface="Meiryo UI" panose="020B0604030504040204" pitchFamily="50" charset="-128"/>
              <a:ea typeface="Meiryo UI" panose="020B0604030504040204" pitchFamily="50" charset="-128"/>
            </a:rPr>
            <a:t>ＳＣＵ</a:t>
          </a:r>
          <a:r>
            <a:rPr lang="ja-JP" sz="2800" b="1" kern="1200" dirty="0">
              <a:latin typeface="Meiryo UI" panose="020B0604030504040204" pitchFamily="50" charset="-128"/>
              <a:ea typeface="Meiryo UI" panose="020B0604030504040204" pitchFamily="50" charset="-128"/>
            </a:rPr>
            <a:t>の役割を知ろう</a:t>
          </a:r>
          <a:endParaRPr lang="en-US" sz="28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723212"/>
        <a:ext cx="10820398" cy="722771"/>
      </dsp:txXfrm>
    </dsp:sp>
    <dsp:sp modelId="{E4FA89FB-7AC6-45A7-8D6C-74815E10E89B}">
      <dsp:nvSpPr>
        <dsp:cNvPr id="0" name=""/>
        <dsp:cNvSpPr/>
      </dsp:nvSpPr>
      <dsp:spPr>
        <a:xfrm>
          <a:off x="0" y="1445983"/>
          <a:ext cx="1082039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629626-F1F4-44DE-8A95-92BB193AD4EA}">
      <dsp:nvSpPr>
        <dsp:cNvPr id="0" name=""/>
        <dsp:cNvSpPr/>
      </dsp:nvSpPr>
      <dsp:spPr>
        <a:xfrm>
          <a:off x="0" y="1445983"/>
          <a:ext cx="10820398" cy="72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>
              <a:latin typeface="Meiryo UI" panose="020B0604030504040204" pitchFamily="50" charset="-128"/>
              <a:ea typeface="Meiryo UI" panose="020B0604030504040204" pitchFamily="50" charset="-128"/>
            </a:rPr>
            <a:t>（</a:t>
          </a:r>
          <a:r>
            <a:rPr lang="en-US" sz="2800" kern="1200">
              <a:latin typeface="Meiryo UI" panose="020B0604030504040204" pitchFamily="50" charset="-128"/>
              <a:ea typeface="Meiryo UI" panose="020B0604030504040204" pitchFamily="50" charset="-128"/>
            </a:rPr>
            <a:t>3</a:t>
          </a:r>
          <a:r>
            <a:rPr lang="ja-JP" sz="2800" kern="1200">
              <a:latin typeface="Meiryo UI" panose="020B0604030504040204" pitchFamily="50" charset="-128"/>
              <a:ea typeface="Meiryo UI" panose="020B0604030504040204" pitchFamily="50" charset="-128"/>
            </a:rPr>
            <a:t>）</a:t>
          </a:r>
          <a:r>
            <a:rPr lang="ja-JP" sz="2800" b="1" kern="1200">
              <a:latin typeface="Meiryo UI" panose="020B0604030504040204" pitchFamily="50" charset="-128"/>
              <a:ea typeface="Meiryo UI" panose="020B0604030504040204" pitchFamily="50" charset="-128"/>
            </a:rPr>
            <a:t>審判用紙の書き方を覚えよう</a:t>
          </a:r>
          <a:endParaRPr lang="en-US" sz="2800" kern="120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1445983"/>
        <a:ext cx="10820398" cy="722771"/>
      </dsp:txXfrm>
    </dsp:sp>
    <dsp:sp modelId="{E3FCDD3B-1AFE-45B0-A1B9-1EE5DF289936}">
      <dsp:nvSpPr>
        <dsp:cNvPr id="0" name=""/>
        <dsp:cNvSpPr/>
      </dsp:nvSpPr>
      <dsp:spPr>
        <a:xfrm>
          <a:off x="0" y="2168754"/>
          <a:ext cx="1082039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E09691-572F-4F2B-A973-736E496BD9A2}">
      <dsp:nvSpPr>
        <dsp:cNvPr id="0" name=""/>
        <dsp:cNvSpPr/>
      </dsp:nvSpPr>
      <dsp:spPr>
        <a:xfrm>
          <a:off x="0" y="2168754"/>
          <a:ext cx="10820398" cy="72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>
              <a:latin typeface="Meiryo UI" panose="020B0604030504040204" pitchFamily="50" charset="-128"/>
              <a:ea typeface="Meiryo UI" panose="020B0604030504040204" pitchFamily="50" charset="-128"/>
            </a:rPr>
            <a:t>（</a:t>
          </a:r>
          <a:r>
            <a:rPr lang="en-US" sz="2800" kern="1200">
              <a:latin typeface="Meiryo UI" panose="020B0604030504040204" pitchFamily="50" charset="-128"/>
              <a:ea typeface="Meiryo UI" panose="020B0604030504040204" pitchFamily="50" charset="-128"/>
            </a:rPr>
            <a:t>4</a:t>
          </a:r>
          <a:r>
            <a:rPr lang="ja-JP" sz="2800" kern="1200">
              <a:latin typeface="Meiryo UI" panose="020B0604030504040204" pitchFamily="50" charset="-128"/>
              <a:ea typeface="Meiryo UI" panose="020B0604030504040204" pitchFamily="50" charset="-128"/>
            </a:rPr>
            <a:t>）</a:t>
          </a:r>
          <a:r>
            <a:rPr lang="ja-JP" sz="2800" b="1" kern="1200">
              <a:latin typeface="Meiryo UI" panose="020B0604030504040204" pitchFamily="50" charset="-128"/>
              <a:ea typeface="Meiryo UI" panose="020B0604030504040204" pitchFamily="50" charset="-128"/>
            </a:rPr>
            <a:t>セルフジャッジは自分の正義が試される</a:t>
          </a:r>
          <a:endParaRPr lang="en-US" sz="2800" kern="120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2168754"/>
        <a:ext cx="10820398" cy="722771"/>
      </dsp:txXfrm>
    </dsp:sp>
    <dsp:sp modelId="{26888B8A-DAF0-4FBF-A3BF-BADD0AFB265B}">
      <dsp:nvSpPr>
        <dsp:cNvPr id="0" name=""/>
        <dsp:cNvSpPr/>
      </dsp:nvSpPr>
      <dsp:spPr>
        <a:xfrm>
          <a:off x="0" y="2891525"/>
          <a:ext cx="1082039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1E8F6-D3B4-435C-9965-7CAEA0876867}">
      <dsp:nvSpPr>
        <dsp:cNvPr id="0" name=""/>
        <dsp:cNvSpPr/>
      </dsp:nvSpPr>
      <dsp:spPr>
        <a:xfrm>
          <a:off x="0" y="2891525"/>
          <a:ext cx="10820398" cy="72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>
              <a:latin typeface="Meiryo UI" panose="020B0604030504040204" pitchFamily="50" charset="-128"/>
              <a:ea typeface="Meiryo UI" panose="020B0604030504040204" pitchFamily="50" charset="-128"/>
            </a:rPr>
            <a:t>（</a:t>
          </a:r>
          <a:r>
            <a:rPr lang="en-US" sz="2800" kern="1200">
              <a:latin typeface="Meiryo UI" panose="020B0604030504040204" pitchFamily="50" charset="-128"/>
              <a:ea typeface="Meiryo UI" panose="020B0604030504040204" pitchFamily="50" charset="-128"/>
            </a:rPr>
            <a:t>5</a:t>
          </a:r>
          <a:r>
            <a:rPr lang="ja-JP" sz="2800" kern="1200">
              <a:latin typeface="Meiryo UI" panose="020B0604030504040204" pitchFamily="50" charset="-128"/>
              <a:ea typeface="Meiryo UI" panose="020B0604030504040204" pitchFamily="50" charset="-128"/>
            </a:rPr>
            <a:t>）</a:t>
          </a:r>
          <a:r>
            <a:rPr lang="ja-JP" sz="2800" b="1" kern="1200">
              <a:latin typeface="Meiryo UI" panose="020B0604030504040204" pitchFamily="50" charset="-128"/>
              <a:ea typeface="Meiryo UI" panose="020B0604030504040204" pitchFamily="50" charset="-128"/>
            </a:rPr>
            <a:t>コートでの実習</a:t>
          </a:r>
          <a:endParaRPr lang="en-US" sz="2800" kern="120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2891525"/>
        <a:ext cx="10820398" cy="722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5E2D9019-38EC-45BD-AA31-6EACCD019A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D2B72-47EC-4F61-BDD7-25CC09028FF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87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50942-6FA5-42EA-AB88-71E103B7A6C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445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50942-6FA5-42EA-AB88-71E103B7A6C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401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50942-6FA5-42EA-AB88-71E103B7A6C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366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50942-6FA5-42EA-AB88-71E103B7A6C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2008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50942-6FA5-42EA-AB88-71E103B7A6C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28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50942-6FA5-42EA-AB88-71E103B7A6C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8448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E6649-5915-474B-932A-8993858C849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1307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50942-6FA5-42EA-AB88-71E103B7A6C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934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C4288-384D-4629-9455-573AD0EAE1A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893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88499-780A-4D84-B529-1EB2180EB76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423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50942-6FA5-42EA-AB88-71E103B7A6C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359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2F385-B51F-4986-AD34-8AA832B4DEF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780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39B5C-947A-44BF-A5DD-85DC239C1BE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070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1EC6D-AACC-4615-81DE-179E2B9CD32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110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E8968-0BF6-4D97-9AA6-F6AF894EF78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067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50942-6FA5-42EA-AB88-71E103B7A6C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773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9650942-6FA5-42EA-AB88-71E103B7A6C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7507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book.co.jp/topic/1871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7.svg"/><Relationship Id="rId4" Type="http://schemas.openxmlformats.org/officeDocument/2006/relationships/image" Target="../media/image12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7.svg"/><Relationship Id="rId4" Type="http://schemas.openxmlformats.org/officeDocument/2006/relationships/image" Target="../media/image12.sv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7.svg"/><Relationship Id="rId4" Type="http://schemas.openxmlformats.org/officeDocument/2006/relationships/image" Target="../media/image12.sv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17.sv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sv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25.svg"/><Relationship Id="rId5" Type="http://schemas.openxmlformats.org/officeDocument/2006/relationships/image" Target="../media/image5.sv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port.se/tennis/grand-slam-tennis-fran-us-open_sto6301230/story.s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port.se/tennis/grand-slam-tennis-fran-us-open_sto6301230/story.s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book.co.jp/topic/1871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7.svg"/><Relationship Id="rId5" Type="http://schemas.openxmlformats.org/officeDocument/2006/relationships/image" Target="../media/image12.sv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7.svg"/><Relationship Id="rId4" Type="http://schemas.openxmlformats.org/officeDocument/2006/relationships/image" Target="../media/image12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ラケットを持っている&#10;&#10;中程度の精度で自動的に生成された説明">
            <a:extLst>
              <a:ext uri="{FF2B5EF4-FFF2-40B4-BE49-F238E27FC236}">
                <a16:creationId xmlns:a16="http://schemas.microsoft.com/office/drawing/2014/main" id="{4DDD8F65-5F8E-4612-A941-E3C152BEB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106" b="6625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審判講習会（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SCU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2" y="3843867"/>
            <a:ext cx="6765100" cy="1947333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buClr>
                <a:schemeClr val="accent1">
                  <a:shade val="75000"/>
                </a:schemeClr>
              </a:buClr>
              <a:defRPr/>
            </a:pP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0"/>
              </a:spcAft>
              <a:buClr>
                <a:schemeClr val="accent1">
                  <a:shade val="75000"/>
                </a:schemeClr>
              </a:buClr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岐阜県高等学校体育連盟テニス専門部　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2021.11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更新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３．ウォームアップ　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ストップウォッチで計測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272" y="297180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048328" y="2971800"/>
            <a:ext cx="914400" cy="914400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C5AB50EF-F105-4642-B879-C3BDCB6AAA78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5832648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③２分経過（残り１分）のアナウンス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4699C0BC-793F-43C9-BD68-BA3E95C7AD22}"/>
              </a:ext>
            </a:extLst>
          </p:cNvPr>
          <p:cNvSpPr/>
          <p:nvPr/>
        </p:nvSpPr>
        <p:spPr>
          <a:xfrm>
            <a:off x="7572165" y="333157"/>
            <a:ext cx="4006730" cy="863595"/>
          </a:xfrm>
          <a:prstGeom prst="wedgeRectCallout">
            <a:avLst>
              <a:gd name="adj1" fmla="val -80237"/>
              <a:gd name="adj2" fmla="val -5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337948-CE21-466B-A478-E963E828AF3D}"/>
              </a:ext>
            </a:extLst>
          </p:cNvPr>
          <p:cNvSpPr txBox="1"/>
          <p:nvPr/>
        </p:nvSpPr>
        <p:spPr>
          <a:xfrm>
            <a:off x="7797080" y="547324"/>
            <a:ext cx="375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One minutes.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グラフィックス 9" descr="ストップウォッチ 33% 単色塗りつぶし">
            <a:extLst>
              <a:ext uri="{FF2B5EF4-FFF2-40B4-BE49-F238E27FC236}">
                <a16:creationId xmlns:a16="http://schemas.microsoft.com/office/drawing/2014/main" id="{04143703-B5DD-40B4-87F9-39C9188FA5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0040" y="2577244"/>
            <a:ext cx="1703512" cy="17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３．ウォームアップ　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ストップウォッチで計測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272" y="297180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048328" y="2971800"/>
            <a:ext cx="914400" cy="914400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C5AB50EF-F105-4642-B879-C3BDCB6AAA78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4896544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④ウォームアップ終了のアナウンス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4699C0BC-793F-43C9-BD68-BA3E95C7AD22}"/>
              </a:ext>
            </a:extLst>
          </p:cNvPr>
          <p:cNvSpPr/>
          <p:nvPr/>
        </p:nvSpPr>
        <p:spPr>
          <a:xfrm>
            <a:off x="7572165" y="333157"/>
            <a:ext cx="4006730" cy="863595"/>
          </a:xfrm>
          <a:prstGeom prst="wedgeRectCallout">
            <a:avLst>
              <a:gd name="adj1" fmla="val -80237"/>
              <a:gd name="adj2" fmla="val -5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337948-CE21-466B-A478-E963E828AF3D}"/>
              </a:ext>
            </a:extLst>
          </p:cNvPr>
          <p:cNvSpPr txBox="1"/>
          <p:nvPr/>
        </p:nvSpPr>
        <p:spPr>
          <a:xfrm>
            <a:off x="7797080" y="547324"/>
            <a:ext cx="375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Time.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グラフィックス 9" descr="ストップウォッチ 33% 単色塗りつぶし">
            <a:extLst>
              <a:ext uri="{FF2B5EF4-FFF2-40B4-BE49-F238E27FC236}">
                <a16:creationId xmlns:a16="http://schemas.microsoft.com/office/drawing/2014/main" id="{441171BE-3615-48F0-B6AA-AD59A11ACA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0040" y="2577244"/>
            <a:ext cx="1703512" cy="17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8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４．試合開始のアナウンス</a:t>
            </a: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272" y="297180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048328" y="2971800"/>
            <a:ext cx="914400" cy="914400"/>
          </a:xfrm>
          <a:prstGeom prst="rect">
            <a:avLst/>
          </a:prstGeom>
        </p:spPr>
      </p:pic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4699C0BC-793F-43C9-BD68-BA3E95C7AD22}"/>
              </a:ext>
            </a:extLst>
          </p:cNvPr>
          <p:cNvSpPr/>
          <p:nvPr/>
        </p:nvSpPr>
        <p:spPr>
          <a:xfrm>
            <a:off x="7572165" y="333157"/>
            <a:ext cx="4006730" cy="863595"/>
          </a:xfrm>
          <a:prstGeom prst="wedgeRectCallout">
            <a:avLst>
              <a:gd name="adj1" fmla="val -80237"/>
              <a:gd name="adj2" fmla="val -5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337948-CE21-466B-A478-E963E828AF3D}"/>
              </a:ext>
            </a:extLst>
          </p:cNvPr>
          <p:cNvSpPr txBox="1"/>
          <p:nvPr/>
        </p:nvSpPr>
        <p:spPr>
          <a:xfrm>
            <a:off x="7797080" y="547324"/>
            <a:ext cx="375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One set match.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円/楕円 8">
            <a:extLst>
              <a:ext uri="{FF2B5EF4-FFF2-40B4-BE49-F238E27FC236}">
                <a16:creationId xmlns:a16="http://schemas.microsoft.com/office/drawing/2014/main" id="{62B5140C-3F36-41E0-AE0B-B7A07A849ADE}"/>
              </a:ext>
            </a:extLst>
          </p:cNvPr>
          <p:cNvSpPr/>
          <p:nvPr/>
        </p:nvSpPr>
        <p:spPr>
          <a:xfrm>
            <a:off x="2855640" y="2786226"/>
            <a:ext cx="214313" cy="214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FF266AD8-9A0D-47A6-A365-BC29FF6E3767}"/>
              </a:ext>
            </a:extLst>
          </p:cNvPr>
          <p:cNvSpPr/>
          <p:nvPr/>
        </p:nvSpPr>
        <p:spPr>
          <a:xfrm>
            <a:off x="1271464" y="702294"/>
            <a:ext cx="4006730" cy="863595"/>
          </a:xfrm>
          <a:prstGeom prst="wedgeRectCallout">
            <a:avLst>
              <a:gd name="adj1" fmla="val 63582"/>
              <a:gd name="adj2" fmla="val 44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93861C-C17C-463D-BB37-ED9370177594}"/>
              </a:ext>
            </a:extLst>
          </p:cNvPr>
          <p:cNvSpPr txBox="1"/>
          <p:nvPr/>
        </p:nvSpPr>
        <p:spPr>
          <a:xfrm>
            <a:off x="1523491" y="934036"/>
            <a:ext cx="375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 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 serve.  Play.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6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５．試合中のコール・アナウンス</a:t>
            </a: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272" y="359472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048328" y="2276872"/>
            <a:ext cx="914400" cy="914400"/>
          </a:xfrm>
          <a:prstGeom prst="rect">
            <a:avLst/>
          </a:prstGeom>
        </p:spPr>
      </p:pic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FF266AD8-9A0D-47A6-A365-BC29FF6E3767}"/>
              </a:ext>
            </a:extLst>
          </p:cNvPr>
          <p:cNvSpPr/>
          <p:nvPr/>
        </p:nvSpPr>
        <p:spPr>
          <a:xfrm>
            <a:off x="9840415" y="742803"/>
            <a:ext cx="1594463" cy="863595"/>
          </a:xfrm>
          <a:prstGeom prst="wedgeRectCallout">
            <a:avLst>
              <a:gd name="adj1" fmla="val -56204"/>
              <a:gd name="adj2" fmla="val 1368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円/楕円 8">
            <a:extLst>
              <a:ext uri="{FF2B5EF4-FFF2-40B4-BE49-F238E27FC236}">
                <a16:creationId xmlns:a16="http://schemas.microsoft.com/office/drawing/2014/main" id="{62B5140C-3F36-41E0-AE0B-B7A07A849ADE}"/>
              </a:ext>
            </a:extLst>
          </p:cNvPr>
          <p:cNvSpPr/>
          <p:nvPr/>
        </p:nvSpPr>
        <p:spPr>
          <a:xfrm>
            <a:off x="2910353" y="3487564"/>
            <a:ext cx="214313" cy="214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337948-CE21-466B-A478-E963E828AF3D}"/>
              </a:ext>
            </a:extLst>
          </p:cNvPr>
          <p:cNvSpPr txBox="1"/>
          <p:nvPr/>
        </p:nvSpPr>
        <p:spPr>
          <a:xfrm>
            <a:off x="9707087" y="974545"/>
            <a:ext cx="18611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Fault.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D9BFE0F4-F0C9-4EE7-895C-6F4A1B5F7036}"/>
              </a:ext>
            </a:extLst>
          </p:cNvPr>
          <p:cNvSpPr/>
          <p:nvPr/>
        </p:nvSpPr>
        <p:spPr>
          <a:xfrm>
            <a:off x="6720534" y="241159"/>
            <a:ext cx="2810473" cy="1155830"/>
          </a:xfrm>
          <a:prstGeom prst="cloudCallout">
            <a:avLst>
              <a:gd name="adj1" fmla="val -58067"/>
              <a:gd name="adj2" fmla="val -123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93861C-C17C-463D-BB37-ED9370177594}"/>
              </a:ext>
            </a:extLst>
          </p:cNvPr>
          <p:cNvSpPr txBox="1"/>
          <p:nvPr/>
        </p:nvSpPr>
        <p:spPr>
          <a:xfrm>
            <a:off x="7313829" y="560583"/>
            <a:ext cx="1551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(Fault.)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3A4A25C-0D17-4E79-8D43-6377321D5B06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5208114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①ライン判定「サービス」（選手）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13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944 -0.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14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/>
      <p:bldP spid="4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５．試合中のコール・アナウンス</a:t>
            </a: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272" y="359472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464152" y="2276872"/>
            <a:ext cx="914400" cy="914400"/>
          </a:xfrm>
          <a:prstGeom prst="rect">
            <a:avLst/>
          </a:prstGeom>
        </p:spPr>
      </p:pic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FF266AD8-9A0D-47A6-A365-BC29FF6E3767}"/>
              </a:ext>
            </a:extLst>
          </p:cNvPr>
          <p:cNvSpPr/>
          <p:nvPr/>
        </p:nvSpPr>
        <p:spPr>
          <a:xfrm>
            <a:off x="858860" y="1559560"/>
            <a:ext cx="1594463" cy="863595"/>
          </a:xfrm>
          <a:prstGeom prst="wedgeRectCallout">
            <a:avLst>
              <a:gd name="adj1" fmla="val 51460"/>
              <a:gd name="adj2" fmla="val 18279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円/楕円 8">
            <a:extLst>
              <a:ext uri="{FF2B5EF4-FFF2-40B4-BE49-F238E27FC236}">
                <a16:creationId xmlns:a16="http://schemas.microsoft.com/office/drawing/2014/main" id="{62B5140C-3F36-41E0-AE0B-B7A07A849ADE}"/>
              </a:ext>
            </a:extLst>
          </p:cNvPr>
          <p:cNvSpPr/>
          <p:nvPr/>
        </p:nvSpPr>
        <p:spPr>
          <a:xfrm>
            <a:off x="2910353" y="3487564"/>
            <a:ext cx="214313" cy="214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337948-CE21-466B-A478-E963E828AF3D}"/>
              </a:ext>
            </a:extLst>
          </p:cNvPr>
          <p:cNvSpPr txBox="1"/>
          <p:nvPr/>
        </p:nvSpPr>
        <p:spPr>
          <a:xfrm>
            <a:off x="725532" y="1795571"/>
            <a:ext cx="18611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D9BFE0F4-F0C9-4EE7-895C-6F4A1B5F7036}"/>
              </a:ext>
            </a:extLst>
          </p:cNvPr>
          <p:cNvSpPr/>
          <p:nvPr/>
        </p:nvSpPr>
        <p:spPr>
          <a:xfrm>
            <a:off x="6720534" y="241159"/>
            <a:ext cx="2810473" cy="1155830"/>
          </a:xfrm>
          <a:prstGeom prst="cloudCallout">
            <a:avLst>
              <a:gd name="adj1" fmla="val -58067"/>
              <a:gd name="adj2" fmla="val -123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93861C-C17C-463D-BB37-ED9370177594}"/>
              </a:ext>
            </a:extLst>
          </p:cNvPr>
          <p:cNvSpPr txBox="1"/>
          <p:nvPr/>
        </p:nvSpPr>
        <p:spPr>
          <a:xfrm>
            <a:off x="7313829" y="560583"/>
            <a:ext cx="1551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(Out.)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3A4A25C-0D17-4E79-8D43-6377321D5B06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5688632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②ライン判定「サービス以外」（選手）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D9C4B766-8322-40B3-B6CA-6A99C24666D8}"/>
              </a:ext>
            </a:extLst>
          </p:cNvPr>
          <p:cNvSpPr/>
          <p:nvPr/>
        </p:nvSpPr>
        <p:spPr>
          <a:xfrm>
            <a:off x="9618813" y="253519"/>
            <a:ext cx="1594463" cy="863595"/>
          </a:xfrm>
          <a:prstGeom prst="wedgeRectCallout">
            <a:avLst>
              <a:gd name="adj1" fmla="val -238528"/>
              <a:gd name="adj2" fmla="val 609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5474B8-F0E7-482E-B016-752930CF4C19}"/>
              </a:ext>
            </a:extLst>
          </p:cNvPr>
          <p:cNvSpPr txBox="1"/>
          <p:nvPr/>
        </p:nvSpPr>
        <p:spPr>
          <a:xfrm>
            <a:off x="9605351" y="502705"/>
            <a:ext cx="1594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15-0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2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5000" fill="hold" grpId="0" nodeType="click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64 -0.00972 L 0.00364 -0.00972 C 0.00507 -0.01319 0.00664 -0.01643 0.00794 -0.0199 C 0.00833 -0.02106 0.0082 -0.02268 0.00859 -0.02361 C 0.01106 -0.0287 0.0138 -0.03287 0.0164 -0.0375 L 0.02356 -0.05 C 0.02421 -0.05138 0.02487 -0.05277 0.02565 -0.05393 C 0.02656 -0.05509 0.0276 -0.05625 0.02851 -0.05763 C 0.02916 -0.05879 0.02981 -0.06018 0.03059 -0.06134 C 0.03242 -0.06435 0.03424 -0.06736 0.03619 -0.07013 C 0.03763 -0.07199 0.03919 -0.07338 0.04049 -0.07523 C 0.04609 -0.08333 0.04166 -0.08032 0.04687 -0.08263 C 0.04778 -0.08402 0.04869 -0.08541 0.04974 -0.08657 C 0.05156 -0.08842 0.05351 -0.08981 0.05533 -0.09143 C 0.06054 -0.09606 0.06705 -0.10231 0.07239 -0.10416 C 0.07356 -0.10463 0.07474 -0.10486 0.07591 -0.10532 C 0.08059 -0.10763 0.08515 -0.11111 0.08997 -0.11296 L 0.09362 -0.11412 C 0.0957 -0.11504 0.09778 -0.11597 0.09987 -0.11666 C 0.10156 -0.11713 0.10325 -0.11736 0.10494 -0.11782 L 0.11341 -0.12037 C 0.12135 -0.12291 0.11198 -0.12083 0.12539 -0.1243 C 0.13567 -0.12685 0.13541 -0.12638 0.14453 -0.12801 C 0.14687 -0.12847 0.14921 -0.12893 0.15156 -0.12916 C 0.15612 -0.12986 0.16054 -0.13009 0.16497 -0.13055 C 0.17356 -0.1331 0.1694 -0.13194 0.18346 -0.13541 C 0.18502 -0.13588 0.18671 -0.13657 0.18841 -0.1368 L 0.21028 -0.13796 C 0.21263 -0.13842 0.2151 -0.13865 0.21744 -0.13935 C 0.21862 -0.13958 0.21966 -0.14051 0.22096 -0.14051 L 0.33906 -0.13796 C 0.33997 -0.13773 0.34296 -0.13634 0.34401 -0.13541 C 0.34713 -0.13287 0.34531 -0.13263 0.34895 -0.13055 C 0.35013 -0.12986 0.3513 -0.12963 0.3526 -0.12916 C 0.34648 -0.13634 0.35364 -0.12685 0.34974 -0.13541 C 0.34921 -0.1368 0.34817 -0.13703 0.34752 -0.13796 C 0.34244 -0.1456 0.34908 -0.13773 0.34192 -0.1493 C 0.34088 -0.15092 0.33945 -0.15162 0.33841 -0.15301 C 0.33763 -0.15416 0.33711 -0.15578 0.33632 -0.15694 C 0.33541 -0.15787 0.33424 -0.15833 0.33346 -0.15949 C 0.33268 -0.16041 0.33203 -0.16203 0.33125 -0.16319 C 0.33059 -0.16435 0.32747 -0.16828 0.3263 -0.16944 C 0.32213 -0.17384 0.32461 -0.1706 0.31927 -0.17453 C 0.31783 -0.17546 0.31653 -0.17731 0.31497 -0.17824 C 0.31315 -0.17939 0.31119 -0.17986 0.30937 -0.18078 C 0.30768 -0.18148 0.30612 -0.1824 0.30442 -0.18333 C 0.30299 -0.18402 0.30156 -0.18472 0.30013 -0.18588 C 0.29921 -0.18657 0.2983 -0.18773 0.29739 -0.18819 C 0.29544 -0.18935 0.29349 -0.18958 0.29166 -0.19074 C 0.27057 -0.20648 0.2944 -0.18935 0.27617 -0.20092 C 0.27448 -0.20185 0.27278 -0.20347 0.27122 -0.20463 C 0.26979 -0.20555 0.26836 -0.20625 0.26692 -0.20717 C 0.25937 -0.21203 0.26692 -0.20787 0.26054 -0.21088 C 0.25885 -0.2118 0.25729 -0.21319 0.25559 -0.21342 C 0.24127 -0.21643 0.22448 -0.21643 0.21028 -0.21713 C 0.19427 -0.22129 0.22005 -0.21504 0.17916 -0.21967 C 0.17682 -0.2199 0.17448 -0.22176 0.17213 -0.22222 C 0.16888 -0.22291 0.16549 -0.22314 0.16224 -0.22338 C 0.15286 -0.22963 0.16015 -0.22569 0.14948 -0.22847 C 0.14518 -0.22963 0.14088 -0.23032 0.13671 -0.23217 C 0.12916 -0.23564 0.13294 -0.23449 0.12539 -0.23611 C 0.12369 -0.2368 0.12213 -0.23796 0.12044 -0.23865 C 0.11914 -0.23912 0.11093 -0.24074 0.10989 -0.24097 L -0.00404 -0.23981 C -0.00586 -0.23981 -0.00743 -0.23819 -0.00899 -0.23726 C -0.01042 -0.23657 -0.01329 -0.23472 -0.01329 -0.23472 C -0.01706 -0.22476 -0.01211 -0.2368 -0.0168 -0.22847 C -0.01745 -0.22754 -0.01771 -0.22592 -0.01823 -0.22476 C -0.01849 -0.2243 -0.01875 -0.22384 -0.01888 -0.22338 L -0.01888 -0.22338 " pathEditMode="relative" ptsTypes="AAAAAAAAAAAAAAAAAAAAAAAAAAAAAAAAAAAAAAAAAAAAAAAAAAAAAAAAAAAAAAAAAAAAAA" p14:bounceEnd="3500">
                                          <p:cBhvr>
                                            <p:cTn id="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0" grpId="0" animBg="1"/>
          <p:bldP spid="12" grpId="0"/>
          <p:bldP spid="4" grpId="0" animBg="1"/>
          <p:bldP spid="13" grpId="0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5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64 -0.00972 L 0.00364 -0.00972 C 0.00507 -0.01319 0.00664 -0.01643 0.00794 -0.0199 C 0.00833 -0.02106 0.0082 -0.02268 0.00859 -0.02361 C 0.01106 -0.0287 0.0138 -0.03287 0.0164 -0.0375 L 0.02356 -0.05 C 0.02421 -0.05138 0.02487 -0.05277 0.02565 -0.05393 C 0.02656 -0.05509 0.0276 -0.05625 0.02851 -0.05763 C 0.02916 -0.05879 0.02981 -0.06018 0.03059 -0.06134 C 0.03242 -0.06435 0.03424 -0.06736 0.03619 -0.07013 C 0.03763 -0.07199 0.03919 -0.07338 0.04049 -0.07523 C 0.04609 -0.08333 0.04166 -0.08032 0.04687 -0.08263 C 0.04778 -0.08402 0.04869 -0.08541 0.04974 -0.08657 C 0.05156 -0.08842 0.05351 -0.08981 0.05533 -0.09143 C 0.06054 -0.09606 0.06705 -0.10231 0.07239 -0.10416 C 0.07356 -0.10463 0.07474 -0.10486 0.07591 -0.10532 C 0.08059 -0.10763 0.08515 -0.11111 0.08997 -0.11296 L 0.09362 -0.11412 C 0.0957 -0.11504 0.09778 -0.11597 0.09987 -0.11666 C 0.10156 -0.11713 0.10325 -0.11736 0.10494 -0.11782 L 0.11341 -0.12037 C 0.12135 -0.12291 0.11198 -0.12083 0.12539 -0.1243 C 0.13567 -0.12685 0.13541 -0.12638 0.14453 -0.12801 C 0.14687 -0.12847 0.14921 -0.12893 0.15156 -0.12916 C 0.15612 -0.12986 0.16054 -0.13009 0.16497 -0.13055 C 0.17356 -0.1331 0.1694 -0.13194 0.18346 -0.13541 C 0.18502 -0.13588 0.18671 -0.13657 0.18841 -0.1368 L 0.21028 -0.13796 C 0.21263 -0.13842 0.2151 -0.13865 0.21744 -0.13935 C 0.21862 -0.13958 0.21966 -0.14051 0.22096 -0.14051 L 0.33906 -0.13796 C 0.33997 -0.13773 0.34296 -0.13634 0.34401 -0.13541 C 0.34713 -0.13287 0.34531 -0.13263 0.34895 -0.13055 C 0.35013 -0.12986 0.3513 -0.12963 0.3526 -0.12916 C 0.34648 -0.13634 0.35364 -0.12685 0.34974 -0.13541 C 0.34921 -0.1368 0.34817 -0.13703 0.34752 -0.13796 C 0.34244 -0.1456 0.34908 -0.13773 0.34192 -0.1493 C 0.34088 -0.15092 0.33945 -0.15162 0.33841 -0.15301 C 0.33763 -0.15416 0.33711 -0.15578 0.33632 -0.15694 C 0.33541 -0.15787 0.33424 -0.15833 0.33346 -0.15949 C 0.33268 -0.16041 0.33203 -0.16203 0.33125 -0.16319 C 0.33059 -0.16435 0.32747 -0.16828 0.3263 -0.16944 C 0.32213 -0.17384 0.32461 -0.1706 0.31927 -0.17453 C 0.31783 -0.17546 0.31653 -0.17731 0.31497 -0.17824 C 0.31315 -0.17939 0.31119 -0.17986 0.30937 -0.18078 C 0.30768 -0.18148 0.30612 -0.1824 0.30442 -0.18333 C 0.30299 -0.18402 0.30156 -0.18472 0.30013 -0.18588 C 0.29921 -0.18657 0.2983 -0.18773 0.29739 -0.18819 C 0.29544 -0.18935 0.29349 -0.18958 0.29166 -0.19074 C 0.27057 -0.20648 0.2944 -0.18935 0.27617 -0.20092 C 0.27448 -0.20185 0.27278 -0.20347 0.27122 -0.20463 C 0.26979 -0.20555 0.26836 -0.20625 0.26692 -0.20717 C 0.25937 -0.21203 0.26692 -0.20787 0.26054 -0.21088 C 0.25885 -0.2118 0.25729 -0.21319 0.25559 -0.21342 C 0.24127 -0.21643 0.22448 -0.21643 0.21028 -0.21713 C 0.19427 -0.22129 0.22005 -0.21504 0.17916 -0.21967 C 0.17682 -0.2199 0.17448 -0.22176 0.17213 -0.22222 C 0.16888 -0.22291 0.16549 -0.22314 0.16224 -0.22338 C 0.15286 -0.22963 0.16015 -0.22569 0.14948 -0.22847 C 0.14518 -0.22963 0.14088 -0.23032 0.13671 -0.23217 C 0.12916 -0.23564 0.13294 -0.23449 0.12539 -0.23611 C 0.12369 -0.2368 0.12213 -0.23796 0.12044 -0.23865 C 0.11914 -0.23912 0.11093 -0.24074 0.10989 -0.24097 L -0.00404 -0.23981 C -0.00586 -0.23981 -0.00743 -0.23819 -0.00899 -0.23726 C -0.01042 -0.23657 -0.01329 -0.23472 -0.01329 -0.23472 C -0.01706 -0.22476 -0.01211 -0.2368 -0.0168 -0.22847 C -0.01745 -0.22754 -0.01771 -0.22592 -0.01823 -0.22476 C -0.01849 -0.2243 -0.01875 -0.22384 -0.01888 -0.22338 L -0.01888 -0.22338 " pathEditMode="relative" ptsTypes="AAAAAAAAAAAAAAAAAAAAAAAAAAAAAAAAAAAAAAA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0" grpId="0" animBg="1"/>
          <p:bldP spid="12" grpId="0"/>
          <p:bldP spid="4" grpId="0" animBg="1"/>
          <p:bldP spid="13" grpId="0"/>
          <p:bldP spid="16" grpId="0" animBg="1"/>
          <p:bldP spid="1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５．試合中のコール・アナウンス</a:t>
            </a: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272" y="359472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464152" y="2276872"/>
            <a:ext cx="914400" cy="914400"/>
          </a:xfrm>
          <a:prstGeom prst="rect">
            <a:avLst/>
          </a:prstGeom>
        </p:spPr>
      </p:pic>
      <p:sp>
        <p:nvSpPr>
          <p:cNvPr id="10" name="円/楕円 8">
            <a:extLst>
              <a:ext uri="{FF2B5EF4-FFF2-40B4-BE49-F238E27FC236}">
                <a16:creationId xmlns:a16="http://schemas.microsoft.com/office/drawing/2014/main" id="{62B5140C-3F36-41E0-AE0B-B7A07A849ADE}"/>
              </a:ext>
            </a:extLst>
          </p:cNvPr>
          <p:cNvSpPr/>
          <p:nvPr/>
        </p:nvSpPr>
        <p:spPr>
          <a:xfrm>
            <a:off x="2910353" y="3487564"/>
            <a:ext cx="214313" cy="214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3A4A25C-0D17-4E79-8D43-6377321D5B06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5688632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-1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レット；サービス（ＳＣＵ）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D9C4B766-8322-40B3-B6CA-6A99C24666D8}"/>
              </a:ext>
            </a:extLst>
          </p:cNvPr>
          <p:cNvSpPr/>
          <p:nvPr/>
        </p:nvSpPr>
        <p:spPr>
          <a:xfrm>
            <a:off x="7275297" y="484323"/>
            <a:ext cx="4221303" cy="863595"/>
          </a:xfrm>
          <a:prstGeom prst="wedgeRectCallout">
            <a:avLst>
              <a:gd name="adj1" fmla="val -70527"/>
              <a:gd name="adj2" fmla="val -89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5474B8-F0E7-482E-B016-752930CF4C19}"/>
              </a:ext>
            </a:extLst>
          </p:cNvPr>
          <p:cNvSpPr txBox="1"/>
          <p:nvPr/>
        </p:nvSpPr>
        <p:spPr>
          <a:xfrm>
            <a:off x="7254178" y="716065"/>
            <a:ext cx="4242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Let, First / Second service.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爆発: 8 pt 2">
            <a:extLst>
              <a:ext uri="{FF2B5EF4-FFF2-40B4-BE49-F238E27FC236}">
                <a16:creationId xmlns:a16="http://schemas.microsoft.com/office/drawing/2014/main" id="{C9E557A1-EAFF-4B37-99FB-827ED87B6315}"/>
              </a:ext>
            </a:extLst>
          </p:cNvPr>
          <p:cNvSpPr/>
          <p:nvPr/>
        </p:nvSpPr>
        <p:spPr>
          <a:xfrm>
            <a:off x="5879976" y="2636912"/>
            <a:ext cx="432048" cy="32403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8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0324 L 0.0052 -0.00324 C 0.00846 -0.0037 0.01184 -0.00301 0.0151 -0.00463 C 0.01653 -0.00532 0.01744 -0.00787 0.01862 -0.00972 C 0.02317 -0.01736 0.02669 -0.02731 0.03203 -0.03356 C 0.03932 -0.04213 0.02734 -0.02847 0.03763 -0.03865 C 0.03867 -0.03958 0.03945 -0.04166 0.04049 -0.04236 C 0.04231 -0.04375 0.04427 -0.04398 0.04622 -0.0449 C 0.05546 -0.05439 0.04648 -0.04629 0.05963 -0.0537 C 0.07096 -0.06018 0.06757 -0.06412 0.08437 -0.06643 C 0.09179 -0.06736 0.09323 -0.06736 0.1 -0.06875 C 0.10156 -0.06921 0.10325 -0.0699 0.10494 -0.07013 C 0.10872 -0.0706 0.1125 -0.07083 0.11627 -0.07129 C 0.11901 -0.07176 0.12187 -0.07245 0.12474 -0.07268 L 0.18138 -0.07384 L 0.25065 -0.07129 C 0.25195 -0.07129 0.25312 -0.0699 0.25416 -0.06875 C 0.25494 -0.06828 0.25559 -0.06713 0.25638 -0.06643 C 0.25703 -0.06666 0.25781 -0.06689 0.25846 -0.06759 C 0.25989 -0.06898 0.26106 -0.07199 0.26276 -0.07268 C 0.26367 -0.07314 0.26458 -0.07338 0.26549 -0.07384 C 0.26666 -0.07453 0.26783 -0.07569 0.26901 -0.07638 C 0.26979 -0.07685 0.27044 -0.07708 0.27122 -0.07777 C 0.27213 -0.07847 0.27304 -0.07939 0.27395 -0.08009 C 0.27747 -0.08287 0.28099 -0.08564 0.28463 -0.08773 C 0.3039 -0.0993 0.27304 -0.07615 0.30156 -0.09652 C 0.30546 -0.0993 0.30963 -0.10254 0.31367 -0.10416 C 0.31575 -0.10509 0.31783 -0.10486 0.32005 -0.10532 C 0.33593 -0.10879 0.31914 -0.10671 0.35403 -0.10671 L 0.35403 -0.10671 " pathEditMode="relative" ptsTypes="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５．試合中のコール・アナウンス</a:t>
            </a: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272" y="359472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048328" y="2276872"/>
            <a:ext cx="914400" cy="914400"/>
          </a:xfrm>
          <a:prstGeom prst="rect">
            <a:avLst/>
          </a:prstGeom>
        </p:spPr>
      </p:pic>
      <p:sp>
        <p:nvSpPr>
          <p:cNvPr id="10" name="円/楕円 8">
            <a:extLst>
              <a:ext uri="{FF2B5EF4-FFF2-40B4-BE49-F238E27FC236}">
                <a16:creationId xmlns:a16="http://schemas.microsoft.com/office/drawing/2014/main" id="{62B5140C-3F36-41E0-AE0B-B7A07A849ADE}"/>
              </a:ext>
            </a:extLst>
          </p:cNvPr>
          <p:cNvSpPr/>
          <p:nvPr/>
        </p:nvSpPr>
        <p:spPr>
          <a:xfrm>
            <a:off x="7752184" y="2824882"/>
            <a:ext cx="214313" cy="214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3A4A25C-0D17-4E79-8D43-6377321D5B06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5688632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-2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レット；インプレー中（ＳＣＵ・選手）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D9C4B766-8322-40B3-B6CA-6A99C24666D8}"/>
              </a:ext>
            </a:extLst>
          </p:cNvPr>
          <p:cNvSpPr/>
          <p:nvPr/>
        </p:nvSpPr>
        <p:spPr>
          <a:xfrm>
            <a:off x="7275297" y="484323"/>
            <a:ext cx="1412991" cy="863595"/>
          </a:xfrm>
          <a:prstGeom prst="wedgeRectCallout">
            <a:avLst>
              <a:gd name="adj1" fmla="val -101663"/>
              <a:gd name="adj2" fmla="val -700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5474B8-F0E7-482E-B016-752930CF4C19}"/>
              </a:ext>
            </a:extLst>
          </p:cNvPr>
          <p:cNvSpPr txBox="1"/>
          <p:nvPr/>
        </p:nvSpPr>
        <p:spPr>
          <a:xfrm>
            <a:off x="7320136" y="728715"/>
            <a:ext cx="1412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Let.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円/楕円 8">
            <a:extLst>
              <a:ext uri="{FF2B5EF4-FFF2-40B4-BE49-F238E27FC236}">
                <a16:creationId xmlns:a16="http://schemas.microsoft.com/office/drawing/2014/main" id="{0FB1694E-63F6-429A-A0C1-02C2197C510A}"/>
              </a:ext>
            </a:extLst>
          </p:cNvPr>
          <p:cNvSpPr/>
          <p:nvPr/>
        </p:nvSpPr>
        <p:spPr>
          <a:xfrm>
            <a:off x="6744072" y="6881995"/>
            <a:ext cx="214313" cy="214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32C9471-47B2-4034-9760-F42272293B59}"/>
              </a:ext>
            </a:extLst>
          </p:cNvPr>
          <p:cNvSpPr/>
          <p:nvPr/>
        </p:nvSpPr>
        <p:spPr>
          <a:xfrm>
            <a:off x="287258" y="2399685"/>
            <a:ext cx="2660402" cy="863595"/>
          </a:xfrm>
          <a:prstGeom prst="wedgeRectCallout">
            <a:avLst>
              <a:gd name="adj1" fmla="val 36420"/>
              <a:gd name="adj2" fmla="val 7091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DF003B-E24C-4ACD-8872-45EA9B8CF898}"/>
              </a:ext>
            </a:extLst>
          </p:cNvPr>
          <p:cNvSpPr txBox="1"/>
          <p:nvPr/>
        </p:nvSpPr>
        <p:spPr>
          <a:xfrm>
            <a:off x="144660" y="2477539"/>
            <a:ext cx="29887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Let.</a:t>
            </a:r>
          </a:p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（選手からの要求も可）</a:t>
            </a:r>
          </a:p>
        </p:txBody>
      </p:sp>
    </p:spTree>
    <p:extLst>
      <p:ext uri="{BB962C8B-B14F-4D97-AF65-F5344CB8AC3E}">
        <p14:creationId xmlns:p14="http://schemas.microsoft.com/office/powerpoint/2010/main" val="341597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03229 -0.4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3" grpId="0" animBg="1"/>
      <p:bldP spid="12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５．試合中のコール・アナウンス</a:t>
            </a: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272" y="359472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048328" y="2276872"/>
            <a:ext cx="914400" cy="914400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3A4A25C-0D17-4E79-8D43-6377321D5B06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5616624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④ライン判定以外（ＳＣＵ）</a:t>
            </a: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D9C4B766-8322-40B3-B6CA-6A99C24666D8}"/>
              </a:ext>
            </a:extLst>
          </p:cNvPr>
          <p:cNvSpPr/>
          <p:nvPr/>
        </p:nvSpPr>
        <p:spPr>
          <a:xfrm>
            <a:off x="6750468" y="217105"/>
            <a:ext cx="2119292" cy="863595"/>
          </a:xfrm>
          <a:prstGeom prst="wedgeRectCallout">
            <a:avLst>
              <a:gd name="adj1" fmla="val -67529"/>
              <a:gd name="adj2" fmla="val 289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Foot fault.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7871ADE4-215A-4CEB-AD1A-6419F86C329F}"/>
              </a:ext>
            </a:extLst>
          </p:cNvPr>
          <p:cNvSpPr/>
          <p:nvPr/>
        </p:nvSpPr>
        <p:spPr>
          <a:xfrm>
            <a:off x="6902868" y="369505"/>
            <a:ext cx="2119292" cy="863595"/>
          </a:xfrm>
          <a:prstGeom prst="wedgeRectCallout">
            <a:avLst>
              <a:gd name="adj1" fmla="val -67529"/>
              <a:gd name="adj2" fmla="val 289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Not up.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F1F8FE33-9ED5-4F72-92D5-DC7D14BFDE16}"/>
              </a:ext>
            </a:extLst>
          </p:cNvPr>
          <p:cNvSpPr/>
          <p:nvPr/>
        </p:nvSpPr>
        <p:spPr>
          <a:xfrm>
            <a:off x="7055268" y="521905"/>
            <a:ext cx="2119292" cy="863595"/>
          </a:xfrm>
          <a:prstGeom prst="wedgeRectCallout">
            <a:avLst>
              <a:gd name="adj1" fmla="val -67529"/>
              <a:gd name="adj2" fmla="val 289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Touch.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BAD50055-9650-43EE-B082-59222A0B7928}"/>
              </a:ext>
            </a:extLst>
          </p:cNvPr>
          <p:cNvSpPr/>
          <p:nvPr/>
        </p:nvSpPr>
        <p:spPr>
          <a:xfrm>
            <a:off x="7207668" y="674305"/>
            <a:ext cx="2119292" cy="863595"/>
          </a:xfrm>
          <a:prstGeom prst="wedgeRectCallout">
            <a:avLst>
              <a:gd name="adj1" fmla="val -67529"/>
              <a:gd name="adj2" fmla="val 289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Through.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37C8936A-618F-42E6-98E2-D1598CF66D99}"/>
              </a:ext>
            </a:extLst>
          </p:cNvPr>
          <p:cNvSpPr/>
          <p:nvPr/>
        </p:nvSpPr>
        <p:spPr>
          <a:xfrm>
            <a:off x="7360068" y="826705"/>
            <a:ext cx="2119292" cy="863595"/>
          </a:xfrm>
          <a:prstGeom prst="wedgeRectCallout">
            <a:avLst>
              <a:gd name="adj1" fmla="val -67529"/>
              <a:gd name="adj2" fmla="val 289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Foul shot.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５．試合中のコール・アナウンス</a:t>
            </a: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272" y="359472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067335" y="2348880"/>
            <a:ext cx="914400" cy="914400"/>
          </a:xfrm>
          <a:prstGeom prst="rect">
            <a:avLst/>
          </a:prstGeom>
        </p:spPr>
      </p:pic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FF266AD8-9A0D-47A6-A365-BC29FF6E3767}"/>
              </a:ext>
            </a:extLst>
          </p:cNvPr>
          <p:cNvSpPr/>
          <p:nvPr/>
        </p:nvSpPr>
        <p:spPr>
          <a:xfrm>
            <a:off x="9991911" y="2041346"/>
            <a:ext cx="1936737" cy="863595"/>
          </a:xfrm>
          <a:prstGeom prst="wedgeRectCallout">
            <a:avLst>
              <a:gd name="adj1" fmla="val -60943"/>
              <a:gd name="adj2" fmla="val -46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円/楕円 8">
            <a:extLst>
              <a:ext uri="{FF2B5EF4-FFF2-40B4-BE49-F238E27FC236}">
                <a16:creationId xmlns:a16="http://schemas.microsoft.com/office/drawing/2014/main" id="{62B5140C-3F36-41E0-AE0B-B7A07A849ADE}"/>
              </a:ext>
            </a:extLst>
          </p:cNvPr>
          <p:cNvSpPr/>
          <p:nvPr/>
        </p:nvSpPr>
        <p:spPr>
          <a:xfrm>
            <a:off x="2910353" y="3487564"/>
            <a:ext cx="214313" cy="214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337948-CE21-466B-A478-E963E828AF3D}"/>
              </a:ext>
            </a:extLst>
          </p:cNvPr>
          <p:cNvSpPr txBox="1"/>
          <p:nvPr/>
        </p:nvSpPr>
        <p:spPr>
          <a:xfrm>
            <a:off x="10059541" y="2273088"/>
            <a:ext cx="18792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D9BFE0F4-F0C9-4EE7-895C-6F4A1B5F7036}"/>
              </a:ext>
            </a:extLst>
          </p:cNvPr>
          <p:cNvSpPr/>
          <p:nvPr/>
        </p:nvSpPr>
        <p:spPr>
          <a:xfrm>
            <a:off x="6720534" y="241159"/>
            <a:ext cx="2810473" cy="1155830"/>
          </a:xfrm>
          <a:prstGeom prst="cloudCallout">
            <a:avLst>
              <a:gd name="adj1" fmla="val -58067"/>
              <a:gd name="adj2" fmla="val -123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93861C-C17C-463D-BB37-ED9370177594}"/>
              </a:ext>
            </a:extLst>
          </p:cNvPr>
          <p:cNvSpPr txBox="1"/>
          <p:nvPr/>
        </p:nvSpPr>
        <p:spPr>
          <a:xfrm>
            <a:off x="7313829" y="560583"/>
            <a:ext cx="1551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(In.)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確証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3A4A25C-0D17-4E79-8D43-6377321D5B06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3888432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⑤オーバールール（ＳＣＵ）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D9C4B766-8322-40B3-B6CA-6A99C24666D8}"/>
              </a:ext>
            </a:extLst>
          </p:cNvPr>
          <p:cNvSpPr/>
          <p:nvPr/>
        </p:nvSpPr>
        <p:spPr>
          <a:xfrm>
            <a:off x="9618813" y="253519"/>
            <a:ext cx="2237828" cy="1155831"/>
          </a:xfrm>
          <a:prstGeom prst="wedgeRectCallout">
            <a:avLst>
              <a:gd name="adj1" fmla="val -188556"/>
              <a:gd name="adj2" fmla="val 3417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5474B8-F0E7-482E-B016-752930CF4C19}"/>
              </a:ext>
            </a:extLst>
          </p:cNvPr>
          <p:cNvSpPr txBox="1"/>
          <p:nvPr/>
        </p:nvSpPr>
        <p:spPr>
          <a:xfrm>
            <a:off x="9524535" y="332275"/>
            <a:ext cx="25102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Correction.</a:t>
            </a:r>
          </a:p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ball was good.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思考の吹き出し: 雲形 14">
            <a:extLst>
              <a:ext uri="{FF2B5EF4-FFF2-40B4-BE49-F238E27FC236}">
                <a16:creationId xmlns:a16="http://schemas.microsoft.com/office/drawing/2014/main" id="{BFE30178-3537-4FEC-A7B6-A7961929AD01}"/>
              </a:ext>
            </a:extLst>
          </p:cNvPr>
          <p:cNvSpPr/>
          <p:nvPr/>
        </p:nvSpPr>
        <p:spPr>
          <a:xfrm>
            <a:off x="6644609" y="1054749"/>
            <a:ext cx="2902197" cy="1202088"/>
          </a:xfrm>
          <a:prstGeom prst="cloudCallout">
            <a:avLst>
              <a:gd name="adj1" fmla="val -56115"/>
              <a:gd name="adj2" fmla="val -234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092535D-EB1E-4899-84B3-146BE5CF4748}"/>
              </a:ext>
            </a:extLst>
          </p:cNvPr>
          <p:cNvSpPr txBox="1"/>
          <p:nvPr/>
        </p:nvSpPr>
        <p:spPr>
          <a:xfrm>
            <a:off x="6835537" y="1379626"/>
            <a:ext cx="2428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赤プレーヤー失点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22B33490-925E-4C7C-ADDB-DF6C1C44C5D6}"/>
              </a:ext>
            </a:extLst>
          </p:cNvPr>
          <p:cNvSpPr/>
          <p:nvPr/>
        </p:nvSpPr>
        <p:spPr>
          <a:xfrm>
            <a:off x="3930851" y="916141"/>
            <a:ext cx="1594463" cy="863595"/>
          </a:xfrm>
          <a:prstGeom prst="wedgeRectCallout">
            <a:avLst>
              <a:gd name="adj1" fmla="val 70385"/>
              <a:gd name="adj2" fmla="val -501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E8F505B-E32A-408F-B58D-3183B7761863}"/>
              </a:ext>
            </a:extLst>
          </p:cNvPr>
          <p:cNvSpPr txBox="1"/>
          <p:nvPr/>
        </p:nvSpPr>
        <p:spPr>
          <a:xfrm>
            <a:off x="4018711" y="1147883"/>
            <a:ext cx="1459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30-0.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45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707 -0.17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/>
      <p:bldP spid="4" grpId="0" animBg="1"/>
      <p:bldP spid="13" grpId="0"/>
      <p:bldP spid="16" grpId="0" animBg="1"/>
      <p:bldP spid="17" grpId="0"/>
      <p:bldP spid="15" grpId="0" animBg="1"/>
      <p:bldP spid="18" grpId="0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５．試合中のコール・アナウンス</a:t>
            </a: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272" y="359472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067335" y="2348880"/>
            <a:ext cx="914400" cy="914400"/>
          </a:xfrm>
          <a:prstGeom prst="rect">
            <a:avLst/>
          </a:prstGeom>
        </p:spPr>
      </p:pic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FF266AD8-9A0D-47A6-A365-BC29FF6E3767}"/>
              </a:ext>
            </a:extLst>
          </p:cNvPr>
          <p:cNvSpPr/>
          <p:nvPr/>
        </p:nvSpPr>
        <p:spPr>
          <a:xfrm>
            <a:off x="9991911" y="2041346"/>
            <a:ext cx="1936737" cy="863595"/>
          </a:xfrm>
          <a:prstGeom prst="wedgeRectCallout">
            <a:avLst>
              <a:gd name="adj1" fmla="val -60943"/>
              <a:gd name="adj2" fmla="val -46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円/楕円 8">
            <a:extLst>
              <a:ext uri="{FF2B5EF4-FFF2-40B4-BE49-F238E27FC236}">
                <a16:creationId xmlns:a16="http://schemas.microsoft.com/office/drawing/2014/main" id="{62B5140C-3F36-41E0-AE0B-B7A07A849ADE}"/>
              </a:ext>
            </a:extLst>
          </p:cNvPr>
          <p:cNvSpPr/>
          <p:nvPr/>
        </p:nvSpPr>
        <p:spPr>
          <a:xfrm>
            <a:off x="2910353" y="3487564"/>
            <a:ext cx="214313" cy="214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337948-CE21-466B-A478-E963E828AF3D}"/>
              </a:ext>
            </a:extLst>
          </p:cNvPr>
          <p:cNvSpPr txBox="1"/>
          <p:nvPr/>
        </p:nvSpPr>
        <p:spPr>
          <a:xfrm>
            <a:off x="10059541" y="2273088"/>
            <a:ext cx="18792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Fault.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D9BFE0F4-F0C9-4EE7-895C-6F4A1B5F7036}"/>
              </a:ext>
            </a:extLst>
          </p:cNvPr>
          <p:cNvSpPr/>
          <p:nvPr/>
        </p:nvSpPr>
        <p:spPr>
          <a:xfrm>
            <a:off x="6720534" y="241159"/>
            <a:ext cx="2810473" cy="1155830"/>
          </a:xfrm>
          <a:prstGeom prst="cloudCallout">
            <a:avLst>
              <a:gd name="adj1" fmla="val -58067"/>
              <a:gd name="adj2" fmla="val -123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93861C-C17C-463D-BB37-ED9370177594}"/>
              </a:ext>
            </a:extLst>
          </p:cNvPr>
          <p:cNvSpPr txBox="1"/>
          <p:nvPr/>
        </p:nvSpPr>
        <p:spPr>
          <a:xfrm>
            <a:off x="7313829" y="560583"/>
            <a:ext cx="1551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(In.)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確証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3A4A25C-0D17-4E79-8D43-6377321D5B06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3888432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⑤オーバールール（ＳＣＵ）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D9C4B766-8322-40B3-B6CA-6A99C24666D8}"/>
              </a:ext>
            </a:extLst>
          </p:cNvPr>
          <p:cNvSpPr/>
          <p:nvPr/>
        </p:nvSpPr>
        <p:spPr>
          <a:xfrm>
            <a:off x="9618813" y="253519"/>
            <a:ext cx="2237828" cy="1155831"/>
          </a:xfrm>
          <a:prstGeom prst="wedgeRectCallout">
            <a:avLst>
              <a:gd name="adj1" fmla="val -188556"/>
              <a:gd name="adj2" fmla="val 3417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35474B8-F0E7-482E-B016-752930CF4C19}"/>
              </a:ext>
            </a:extLst>
          </p:cNvPr>
          <p:cNvSpPr txBox="1"/>
          <p:nvPr/>
        </p:nvSpPr>
        <p:spPr>
          <a:xfrm>
            <a:off x="9631088" y="309426"/>
            <a:ext cx="23232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Correction.</a:t>
            </a:r>
          </a:p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ball was good.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思考の吹き出し: 雲形 14">
            <a:extLst>
              <a:ext uri="{FF2B5EF4-FFF2-40B4-BE49-F238E27FC236}">
                <a16:creationId xmlns:a16="http://schemas.microsoft.com/office/drawing/2014/main" id="{BFE30178-3537-4FEC-A7B6-A7961929AD01}"/>
              </a:ext>
            </a:extLst>
          </p:cNvPr>
          <p:cNvSpPr/>
          <p:nvPr/>
        </p:nvSpPr>
        <p:spPr>
          <a:xfrm>
            <a:off x="6644609" y="1054749"/>
            <a:ext cx="2902197" cy="1202088"/>
          </a:xfrm>
          <a:prstGeom prst="cloudCallout">
            <a:avLst>
              <a:gd name="adj1" fmla="val -56115"/>
              <a:gd name="adj2" fmla="val -234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092535D-EB1E-4899-84B3-146BE5CF4748}"/>
              </a:ext>
            </a:extLst>
          </p:cNvPr>
          <p:cNvSpPr txBox="1"/>
          <p:nvPr/>
        </p:nvSpPr>
        <p:spPr>
          <a:xfrm>
            <a:off x="6835537" y="1379626"/>
            <a:ext cx="2428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サービスやり直し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22B33490-925E-4C7C-ADDB-DF6C1C44C5D6}"/>
              </a:ext>
            </a:extLst>
          </p:cNvPr>
          <p:cNvSpPr/>
          <p:nvPr/>
        </p:nvSpPr>
        <p:spPr>
          <a:xfrm>
            <a:off x="1628644" y="965639"/>
            <a:ext cx="3888432" cy="863595"/>
          </a:xfrm>
          <a:prstGeom prst="wedgeRectCallout">
            <a:avLst>
              <a:gd name="adj1" fmla="val 59293"/>
              <a:gd name="adj2" fmla="val -561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E8F505B-E32A-408F-B58D-3183B7761863}"/>
              </a:ext>
            </a:extLst>
          </p:cNvPr>
          <p:cNvSpPr txBox="1"/>
          <p:nvPr/>
        </p:nvSpPr>
        <p:spPr>
          <a:xfrm>
            <a:off x="1697066" y="1179571"/>
            <a:ext cx="3774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Let, first / second service.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爆発: 8 pt 20">
            <a:extLst>
              <a:ext uri="{FF2B5EF4-FFF2-40B4-BE49-F238E27FC236}">
                <a16:creationId xmlns:a16="http://schemas.microsoft.com/office/drawing/2014/main" id="{C2EEC910-835F-4E5F-9D04-3A98A8884676}"/>
              </a:ext>
            </a:extLst>
          </p:cNvPr>
          <p:cNvSpPr/>
          <p:nvPr/>
        </p:nvSpPr>
        <p:spPr>
          <a:xfrm>
            <a:off x="5879976" y="2636912"/>
            <a:ext cx="432048" cy="324036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5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707 -0.17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/>
      <p:bldP spid="4" grpId="0" animBg="1"/>
      <p:bldP spid="13" grpId="0"/>
      <p:bldP spid="16" grpId="0" animBg="1"/>
      <p:bldP spid="17" grpId="0"/>
      <p:bldP spid="15" grpId="0" animBg="1"/>
      <p:bldP spid="18" grpId="0"/>
      <p:bldP spid="22" grpId="0" animBg="1"/>
      <p:bldP spid="23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本日の講習内容</a:t>
            </a:r>
          </a:p>
        </p:txBody>
      </p:sp>
      <p:graphicFrame>
        <p:nvGraphicFramePr>
          <p:cNvPr id="3077" name="Rectangle 3">
            <a:extLst>
              <a:ext uri="{FF2B5EF4-FFF2-40B4-BE49-F238E27FC236}">
                <a16:creationId xmlns:a16="http://schemas.microsoft.com/office/drawing/2014/main" id="{4E0D5596-CFFB-4A66-8257-685CD3CC55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36500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６．試合中の時間の管理</a:t>
            </a: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272" y="359472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048328" y="2276872"/>
            <a:ext cx="914400" cy="914400"/>
          </a:xfrm>
          <a:prstGeom prst="rect">
            <a:avLst/>
          </a:prstGeom>
        </p:spPr>
      </p:pic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FF266AD8-9A0D-47A6-A365-BC29FF6E3767}"/>
              </a:ext>
            </a:extLst>
          </p:cNvPr>
          <p:cNvSpPr/>
          <p:nvPr/>
        </p:nvSpPr>
        <p:spPr>
          <a:xfrm>
            <a:off x="7191901" y="517404"/>
            <a:ext cx="4507245" cy="863595"/>
          </a:xfrm>
          <a:prstGeom prst="wedgeRectCallout">
            <a:avLst>
              <a:gd name="adj1" fmla="val -67453"/>
              <a:gd name="adj2" fmla="val 39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円/楕円 8">
            <a:extLst>
              <a:ext uri="{FF2B5EF4-FFF2-40B4-BE49-F238E27FC236}">
                <a16:creationId xmlns:a16="http://schemas.microsoft.com/office/drawing/2014/main" id="{62B5140C-3F36-41E0-AE0B-B7A07A849ADE}"/>
              </a:ext>
            </a:extLst>
          </p:cNvPr>
          <p:cNvSpPr/>
          <p:nvPr/>
        </p:nvSpPr>
        <p:spPr>
          <a:xfrm>
            <a:off x="2910353" y="3487564"/>
            <a:ext cx="214313" cy="214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93861C-C17C-463D-BB37-ED9370177594}"/>
              </a:ext>
            </a:extLst>
          </p:cNvPr>
          <p:cNvSpPr txBox="1"/>
          <p:nvPr/>
        </p:nvSpPr>
        <p:spPr>
          <a:xfrm>
            <a:off x="7173816" y="548680"/>
            <a:ext cx="4682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Let’s Play.</a:t>
            </a:r>
          </a:p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２５秒以内にプレーを開始しない場合）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3A4A25C-0D17-4E79-8D43-6377321D5B06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5544616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①ポイント間　・個人戦第１ゲーム終了時　・タイブレイク中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グラフィックス 4" descr="ストップウォッチ 33% 単色塗りつぶし">
            <a:extLst>
              <a:ext uri="{FF2B5EF4-FFF2-40B4-BE49-F238E27FC236}">
                <a16:creationId xmlns:a16="http://schemas.microsoft.com/office/drawing/2014/main" id="{85974E76-A655-4344-BCEC-FC13FC2D3F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0040" y="2577244"/>
            <a:ext cx="1703512" cy="170351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9823C3C-8BE1-4B93-83B9-B69F75DD3E17}"/>
              </a:ext>
            </a:extLst>
          </p:cNvPr>
          <p:cNvSpPr/>
          <p:nvPr/>
        </p:nvSpPr>
        <p:spPr>
          <a:xfrm>
            <a:off x="515380" y="1808820"/>
            <a:ext cx="1368152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２５秒</a:t>
            </a:r>
          </a:p>
        </p:txBody>
      </p:sp>
    </p:spTree>
    <p:extLst>
      <p:ext uri="{BB962C8B-B14F-4D97-AF65-F5344CB8AC3E}">
        <p14:creationId xmlns:p14="http://schemas.microsoft.com/office/powerpoint/2010/main" val="37238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６．試合中の時間の管理</a:t>
            </a: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FF266AD8-9A0D-47A6-A365-BC29FF6E3767}"/>
              </a:ext>
            </a:extLst>
          </p:cNvPr>
          <p:cNvSpPr/>
          <p:nvPr/>
        </p:nvSpPr>
        <p:spPr>
          <a:xfrm>
            <a:off x="7802272" y="207394"/>
            <a:ext cx="2857770" cy="863595"/>
          </a:xfrm>
          <a:prstGeom prst="wedgeRectCallout">
            <a:avLst>
              <a:gd name="adj1" fmla="val -85384"/>
              <a:gd name="adj2" fmla="val -179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337948-CE21-466B-A478-E963E828AF3D}"/>
              </a:ext>
            </a:extLst>
          </p:cNvPr>
          <p:cNvSpPr txBox="1"/>
          <p:nvPr/>
        </p:nvSpPr>
        <p:spPr>
          <a:xfrm>
            <a:off x="7824192" y="439136"/>
            <a:ext cx="2857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Time.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（６０秒経過）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3A4A25C-0D17-4E79-8D43-6377321D5B06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2448272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②チェンジエンド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グラフィックス 4" descr="ディレクターズ チェア 単色塗りつぶし">
            <a:extLst>
              <a:ext uri="{FF2B5EF4-FFF2-40B4-BE49-F238E27FC236}">
                <a16:creationId xmlns:a16="http://schemas.microsoft.com/office/drawing/2014/main" id="{37411756-1579-4C00-B55F-11A0937C9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43872" y="908720"/>
            <a:ext cx="914400" cy="914400"/>
          </a:xfrm>
          <a:prstGeom prst="rect">
            <a:avLst/>
          </a:prstGeom>
        </p:spPr>
      </p:pic>
      <p:pic>
        <p:nvPicPr>
          <p:cNvPr id="16" name="グラフィックス 15" descr="ディレクターズ チェア 単色塗りつぶし">
            <a:extLst>
              <a:ext uri="{FF2B5EF4-FFF2-40B4-BE49-F238E27FC236}">
                <a16:creationId xmlns:a16="http://schemas.microsoft.com/office/drawing/2014/main" id="{A47B96AC-5F86-4612-9633-B84EE83C7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744" y="908720"/>
            <a:ext cx="914400" cy="914400"/>
          </a:xfrm>
          <a:prstGeom prst="rect">
            <a:avLst/>
          </a:prstGeom>
        </p:spPr>
      </p:pic>
      <p:pic>
        <p:nvPicPr>
          <p:cNvPr id="17" name="グラフィックス 16" descr="ストップウォッチ 33% 単色塗りつぶし">
            <a:extLst>
              <a:ext uri="{FF2B5EF4-FFF2-40B4-BE49-F238E27FC236}">
                <a16:creationId xmlns:a16="http://schemas.microsoft.com/office/drawing/2014/main" id="{7B032F15-E43C-404F-B27F-20DD0DF80B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0040" y="2577244"/>
            <a:ext cx="1703512" cy="1703512"/>
          </a:xfrm>
          <a:prstGeom prst="rect">
            <a:avLst/>
          </a:prstGeom>
        </p:spPr>
      </p:pic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ED6041E1-735A-4DE4-935C-6AE1561720CE}"/>
              </a:ext>
            </a:extLst>
          </p:cNvPr>
          <p:cNvSpPr/>
          <p:nvPr/>
        </p:nvSpPr>
        <p:spPr>
          <a:xfrm>
            <a:off x="7954672" y="359794"/>
            <a:ext cx="2857770" cy="863595"/>
          </a:xfrm>
          <a:prstGeom prst="wedgeRectCallout">
            <a:avLst>
              <a:gd name="adj1" fmla="val -85384"/>
              <a:gd name="adj2" fmla="val -179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9B25689-E5BA-4157-89E3-E28E466F986C}"/>
              </a:ext>
            </a:extLst>
          </p:cNvPr>
          <p:cNvSpPr txBox="1"/>
          <p:nvPr/>
        </p:nvSpPr>
        <p:spPr>
          <a:xfrm>
            <a:off x="7954672" y="406901"/>
            <a:ext cx="28577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Fifteen seconds.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（７５秒経過）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CD9992B-F800-4E38-B42E-807F404A174B}"/>
              </a:ext>
            </a:extLst>
          </p:cNvPr>
          <p:cNvSpPr/>
          <p:nvPr/>
        </p:nvSpPr>
        <p:spPr>
          <a:xfrm>
            <a:off x="515380" y="1808820"/>
            <a:ext cx="1368152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９０秒</a:t>
            </a:r>
          </a:p>
        </p:txBody>
      </p:sp>
    </p:spTree>
    <p:extLst>
      <p:ext uri="{BB962C8B-B14F-4D97-AF65-F5344CB8AC3E}">
        <p14:creationId xmlns:p14="http://schemas.microsoft.com/office/powerpoint/2010/main" val="25100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3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page001"/>
          <p:cNvPicPr>
            <a:picLocks noChangeAspect="1" noChangeArrowheads="1"/>
          </p:cNvPicPr>
          <p:nvPr/>
        </p:nvPicPr>
        <p:blipFill>
          <a:blip r:embed="rId2" cstate="print"/>
          <a:srcRect l="57970" t="69293" r="10101" b="19807"/>
          <a:stretch>
            <a:fillRect/>
          </a:stretch>
        </p:blipFill>
        <p:spPr bwMode="auto">
          <a:xfrm>
            <a:off x="2135189" y="2132856"/>
            <a:ext cx="72723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4511676" y="3645024"/>
            <a:ext cx="1871663" cy="576263"/>
          </a:xfrm>
          <a:prstGeom prst="wedgeRoundRectCallout">
            <a:avLst>
              <a:gd name="adj1" fmla="val -53222"/>
              <a:gd name="adj2" fmla="val -12851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15-love.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4738688" y="3645024"/>
            <a:ext cx="1871662" cy="576262"/>
          </a:xfrm>
          <a:prstGeom prst="wedgeRoundRectCallout">
            <a:avLst>
              <a:gd name="adj1" fmla="val -54833"/>
              <a:gd name="adj2" fmla="val -13016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15-all.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4943476" y="3645024"/>
            <a:ext cx="1871663" cy="576263"/>
          </a:xfrm>
          <a:prstGeom prst="wedgeRoundRectCallout">
            <a:avLst>
              <a:gd name="adj1" fmla="val -54833"/>
              <a:gd name="adj2" fmla="val -13016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15-30.</a:t>
            </a:r>
            <a:endParaRPr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4295775" y="2564904"/>
            <a:ext cx="215900" cy="2873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4511675" y="2852936"/>
            <a:ext cx="215900" cy="2873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4727575" y="2852936"/>
            <a:ext cx="215900" cy="2873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4943475" y="2564904"/>
            <a:ext cx="215900" cy="2873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5159376" y="3645024"/>
            <a:ext cx="1871663" cy="576263"/>
          </a:xfrm>
          <a:prstGeom prst="wedgeRoundRectCallout">
            <a:avLst>
              <a:gd name="adj1" fmla="val -54833"/>
              <a:gd name="adj2" fmla="val -13016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 all.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>
            <a:off x="5159375" y="2564904"/>
            <a:ext cx="215900" cy="2873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5375275" y="2852936"/>
            <a:ext cx="215900" cy="2873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5591175" y="2564904"/>
            <a:ext cx="215900" cy="2873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5808663" y="2564904"/>
            <a:ext cx="215900" cy="2873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5375276" y="3645024"/>
            <a:ext cx="1871663" cy="576263"/>
          </a:xfrm>
          <a:prstGeom prst="wedgeRoundRectCallout">
            <a:avLst>
              <a:gd name="adj1" fmla="val -54833"/>
              <a:gd name="adj2" fmla="val -13016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40-30.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5591176" y="3645024"/>
            <a:ext cx="1871663" cy="576263"/>
          </a:xfrm>
          <a:prstGeom prst="wedgeRoundRectCallout">
            <a:avLst>
              <a:gd name="adj1" fmla="val -54833"/>
              <a:gd name="adj2" fmla="val -13016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Deuce.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673" name="AutoShape 25"/>
          <p:cNvSpPr>
            <a:spLocks noChangeArrowheads="1"/>
          </p:cNvSpPr>
          <p:nvPr/>
        </p:nvSpPr>
        <p:spPr bwMode="auto">
          <a:xfrm>
            <a:off x="5807076" y="3645024"/>
            <a:ext cx="2809875" cy="576263"/>
          </a:xfrm>
          <a:prstGeom prst="wedgeRoundRectCallout">
            <a:avLst>
              <a:gd name="adj1" fmla="val -53222"/>
              <a:gd name="adj2" fmla="val -13016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Advantage, A.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auto">
          <a:xfrm>
            <a:off x="6024564" y="3645024"/>
            <a:ext cx="2809875" cy="1079500"/>
          </a:xfrm>
          <a:prstGeom prst="wedgeRoundRectCallout">
            <a:avLst>
              <a:gd name="adj1" fmla="val -53222"/>
              <a:gd name="adj2" fmla="val -9279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Game, A.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 leads, 2-1.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8543926" y="2708920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8902701" y="2708920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3829108A-771E-4F22-AEF3-39D66628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７．スコアのアナウンス・審判用紙記入</a:t>
            </a: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A8A67889-78CE-44C4-A0E8-44FB8CE2283A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2736304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①ポイント・ゲーム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ローチャート: 処理 3">
            <a:extLst>
              <a:ext uri="{FF2B5EF4-FFF2-40B4-BE49-F238E27FC236}">
                <a16:creationId xmlns:a16="http://schemas.microsoft.com/office/drawing/2014/main" id="{5A15A588-9506-4ED7-8E84-D46DD805BB5B}"/>
              </a:ext>
            </a:extLst>
          </p:cNvPr>
          <p:cNvSpPr/>
          <p:nvPr/>
        </p:nvSpPr>
        <p:spPr>
          <a:xfrm>
            <a:off x="3430626" y="408479"/>
            <a:ext cx="6769025" cy="136745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ポイントが決まったら、</a:t>
            </a:r>
            <a:endParaRPr kumimoji="1" lang="en-US" altLang="ja-JP" sz="2400" dirty="0">
              <a:solidFill>
                <a:schemeClr val="bg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すぐに、アナウンス・時間計測　→　審判用紙記入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  <p:bldP spid="27662" grpId="0" animBg="1"/>
      <p:bldP spid="27664" grpId="0" animBg="1"/>
      <p:bldP spid="27659" grpId="0" animBg="1"/>
      <p:bldP spid="27661" grpId="0" animBg="1"/>
      <p:bldP spid="27663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animBg="1"/>
      <p:bldP spid="27671" grpId="0" animBg="1"/>
      <p:bldP spid="27672" grpId="0" animBg="1"/>
      <p:bldP spid="27673" grpId="0" animBg="1"/>
      <p:bldP spid="27674" grpId="0" animBg="1"/>
      <p:bldP spid="27675" grpId="0"/>
      <p:bldP spid="276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22" name="Picture 26" descr="page002"/>
          <p:cNvPicPr>
            <a:picLocks noChangeAspect="1" noChangeArrowheads="1"/>
          </p:cNvPicPr>
          <p:nvPr/>
        </p:nvPicPr>
        <p:blipFill>
          <a:blip r:embed="rId2" cstate="print"/>
          <a:srcRect l="8333" t="41335" r="84529" b="20714"/>
          <a:stretch>
            <a:fillRect/>
          </a:stretch>
        </p:blipFill>
        <p:spPr bwMode="auto">
          <a:xfrm>
            <a:off x="2678114" y="908720"/>
            <a:ext cx="11128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4151313" y="2564904"/>
            <a:ext cx="1871662" cy="576262"/>
          </a:xfrm>
          <a:prstGeom prst="wedgeRoundRectCallout">
            <a:avLst>
              <a:gd name="adj1" fmla="val -84944"/>
              <a:gd name="adj2" fmla="val -6322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1-0, A.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2914651" y="2313323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3151188" y="2534661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2959261" y="2730342"/>
            <a:ext cx="288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2963069" y="2931558"/>
            <a:ext cx="360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2950369" y="3141166"/>
            <a:ext cx="360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3181721" y="3349350"/>
            <a:ext cx="288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2963068" y="3558236"/>
            <a:ext cx="360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2973915" y="3766420"/>
            <a:ext cx="360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2963067" y="3955855"/>
            <a:ext cx="360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</a:p>
        </p:txBody>
      </p:sp>
      <p:sp>
        <p:nvSpPr>
          <p:cNvPr id="29732" name="AutoShape 36"/>
          <p:cNvSpPr>
            <a:spLocks noChangeArrowheads="1"/>
          </p:cNvSpPr>
          <p:nvPr/>
        </p:nvSpPr>
        <p:spPr bwMode="auto">
          <a:xfrm>
            <a:off x="4151313" y="2780928"/>
            <a:ext cx="1871662" cy="576262"/>
          </a:xfrm>
          <a:prstGeom prst="wedgeRoundRectCallout">
            <a:avLst>
              <a:gd name="adj1" fmla="val -85028"/>
              <a:gd name="adj2" fmla="val -6046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 all.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733" name="AutoShape 37"/>
          <p:cNvSpPr>
            <a:spLocks noChangeArrowheads="1"/>
          </p:cNvSpPr>
          <p:nvPr/>
        </p:nvSpPr>
        <p:spPr bwMode="auto">
          <a:xfrm>
            <a:off x="4151313" y="2996952"/>
            <a:ext cx="1871662" cy="576262"/>
          </a:xfrm>
          <a:prstGeom prst="wedgeRoundRectCallout">
            <a:avLst>
              <a:gd name="adj1" fmla="val -83505"/>
              <a:gd name="adj2" fmla="val -6542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2-1, A.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735" name="AutoShape 39"/>
          <p:cNvSpPr>
            <a:spLocks noChangeArrowheads="1"/>
          </p:cNvSpPr>
          <p:nvPr/>
        </p:nvSpPr>
        <p:spPr bwMode="auto">
          <a:xfrm>
            <a:off x="4151313" y="3212778"/>
            <a:ext cx="1871662" cy="576262"/>
          </a:xfrm>
          <a:prstGeom prst="wedgeRoundRectCallout">
            <a:avLst>
              <a:gd name="adj1" fmla="val -84269"/>
              <a:gd name="adj2" fmla="val -6790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3-1, A.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736" name="AutoShape 40"/>
          <p:cNvSpPr>
            <a:spLocks noChangeArrowheads="1"/>
          </p:cNvSpPr>
          <p:nvPr/>
        </p:nvSpPr>
        <p:spPr bwMode="auto">
          <a:xfrm>
            <a:off x="4151313" y="3428802"/>
            <a:ext cx="1871662" cy="576262"/>
          </a:xfrm>
          <a:prstGeom prst="wedgeRoundRectCallout">
            <a:avLst>
              <a:gd name="adj1" fmla="val -83505"/>
              <a:gd name="adj2" fmla="val -7313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4-1, A.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737" name="AutoShape 41"/>
          <p:cNvSpPr>
            <a:spLocks noChangeArrowheads="1"/>
          </p:cNvSpPr>
          <p:nvPr/>
        </p:nvSpPr>
        <p:spPr bwMode="auto">
          <a:xfrm>
            <a:off x="4151314" y="3645024"/>
            <a:ext cx="4681537" cy="576262"/>
          </a:xfrm>
          <a:prstGeom prst="wedgeRoundRectCallout">
            <a:avLst>
              <a:gd name="adj1" fmla="val -63394"/>
              <a:gd name="adj2" fmla="val -7313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4-2, A.     (Change end.)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739" name="AutoShape 43"/>
          <p:cNvSpPr>
            <a:spLocks noChangeArrowheads="1"/>
          </p:cNvSpPr>
          <p:nvPr/>
        </p:nvSpPr>
        <p:spPr bwMode="auto">
          <a:xfrm>
            <a:off x="4151313" y="3860850"/>
            <a:ext cx="1871662" cy="576262"/>
          </a:xfrm>
          <a:prstGeom prst="wedgeRoundRectCallout">
            <a:avLst>
              <a:gd name="adj1" fmla="val -83505"/>
              <a:gd name="adj2" fmla="val -7313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5-2, A.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740" name="AutoShape 44"/>
          <p:cNvSpPr>
            <a:spLocks noChangeArrowheads="1"/>
          </p:cNvSpPr>
          <p:nvPr/>
        </p:nvSpPr>
        <p:spPr bwMode="auto">
          <a:xfrm>
            <a:off x="4151313" y="4076874"/>
            <a:ext cx="1871662" cy="576262"/>
          </a:xfrm>
          <a:prstGeom prst="wedgeRoundRectCallout">
            <a:avLst>
              <a:gd name="adj1" fmla="val -83505"/>
              <a:gd name="adj2" fmla="val -7313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6-2, A.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auto">
          <a:xfrm>
            <a:off x="4149726" y="4293096"/>
            <a:ext cx="5402263" cy="574675"/>
          </a:xfrm>
          <a:prstGeom prst="wedgeRoundRectCallout">
            <a:avLst>
              <a:gd name="adj1" fmla="val -61694"/>
              <a:gd name="adj2" fmla="val -7900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Game, set and match, A. 7-6.</a:t>
            </a:r>
          </a:p>
        </p:txBody>
      </p:sp>
      <p:sp>
        <p:nvSpPr>
          <p:cNvPr id="29741" name="AutoShape 45"/>
          <p:cNvSpPr>
            <a:spLocks noChangeArrowheads="1"/>
          </p:cNvSpPr>
          <p:nvPr/>
        </p:nvSpPr>
        <p:spPr bwMode="auto">
          <a:xfrm>
            <a:off x="8974933" y="3861768"/>
            <a:ext cx="1871662" cy="503237"/>
          </a:xfrm>
          <a:prstGeom prst="wedgeRoundRectCallout">
            <a:avLst>
              <a:gd name="adj1" fmla="val -42005"/>
              <a:gd name="adj2" fmla="val 68043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ja-JP" altLang="en-GB" sz="2400" i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ゲーム数</a:t>
            </a: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85C54B97-D027-4116-9B86-85559F54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７．スコアのアナウンス・審判用紙記入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D03BFF07-E4D2-4631-966C-1AAF19069C68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2376264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②タイブレイク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フローチャート: 処理 24">
            <a:extLst>
              <a:ext uri="{FF2B5EF4-FFF2-40B4-BE49-F238E27FC236}">
                <a16:creationId xmlns:a16="http://schemas.microsoft.com/office/drawing/2014/main" id="{5BB962AD-794F-4CB4-9894-50AA73CD99A8}"/>
              </a:ext>
            </a:extLst>
          </p:cNvPr>
          <p:cNvSpPr/>
          <p:nvPr/>
        </p:nvSpPr>
        <p:spPr>
          <a:xfrm>
            <a:off x="5087888" y="408479"/>
            <a:ext cx="5472608" cy="136745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 typeface="Wingdings" pitchFamily="2" charset="2"/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・タイブレイク中は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‘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zero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’と読む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・スコアはリードしている側から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・「６」の倍数ゲーム終了後、チェンジエンド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23" grpId="0"/>
      <p:bldP spid="29724" grpId="0"/>
      <p:bldP spid="29725" grpId="0"/>
      <p:bldP spid="29726" grpId="0"/>
      <p:bldP spid="29727" grpId="0"/>
      <p:bldP spid="29728" grpId="0"/>
      <p:bldP spid="29729" grpId="0"/>
      <p:bldP spid="29730" grpId="0"/>
      <p:bldP spid="29731" grpId="0"/>
      <p:bldP spid="29732" grpId="0" animBg="1"/>
      <p:bldP spid="29733" grpId="0" animBg="1"/>
      <p:bldP spid="29735" grpId="0" animBg="1"/>
      <p:bldP spid="29736" grpId="0" animBg="1"/>
      <p:bldP spid="29737" grpId="0" animBg="1"/>
      <p:bldP spid="29739" grpId="0" animBg="1"/>
      <p:bldP spid="29740" grpId="0" animBg="1"/>
      <p:bldP spid="29718" grpId="0" animBg="1"/>
      <p:bldP spid="297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８．試合終了</a:t>
            </a: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272" y="297180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048328" y="2971800"/>
            <a:ext cx="914400" cy="914400"/>
          </a:xfrm>
          <a:prstGeom prst="rect">
            <a:avLst/>
          </a:prstGeom>
        </p:spPr>
      </p:pic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D5C76C24-1800-499C-9EC4-D0CD22EF211F}"/>
              </a:ext>
            </a:extLst>
          </p:cNvPr>
          <p:cNvSpPr/>
          <p:nvPr/>
        </p:nvSpPr>
        <p:spPr>
          <a:xfrm>
            <a:off x="7954672" y="359794"/>
            <a:ext cx="2857770" cy="863595"/>
          </a:xfrm>
          <a:prstGeom prst="wedgeRectCallout">
            <a:avLst>
              <a:gd name="adj1" fmla="val -85384"/>
              <a:gd name="adj2" fmla="val -179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9956C2-5F09-4B43-9531-DA5533B173F5}"/>
              </a:ext>
            </a:extLst>
          </p:cNvPr>
          <p:cNvSpPr txBox="1"/>
          <p:nvPr/>
        </p:nvSpPr>
        <p:spPr>
          <a:xfrm>
            <a:off x="7954672" y="406901"/>
            <a:ext cx="28577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Game, set and match 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</a:t>
            </a:r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 7-5.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EAE6B543-DF0C-4B55-8655-DFFC502AEBFE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2376264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①アナウンス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2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ローチャート: 処理 14">
            <a:extLst>
              <a:ext uri="{FF2B5EF4-FFF2-40B4-BE49-F238E27FC236}">
                <a16:creationId xmlns:a16="http://schemas.microsoft.com/office/drawing/2014/main" id="{55B59963-695E-47F7-8721-5B9D79A19414}"/>
              </a:ext>
            </a:extLst>
          </p:cNvPr>
          <p:cNvSpPr/>
          <p:nvPr/>
        </p:nvSpPr>
        <p:spPr>
          <a:xfrm>
            <a:off x="6816080" y="424338"/>
            <a:ext cx="4175012" cy="67079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 typeface="Wingdings" pitchFamily="2" charset="2"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・選手があいさつをする間に、審判台から降りる。</a:t>
            </a:r>
          </a:p>
        </p:txBody>
      </p:sp>
      <p:sp>
        <p:nvSpPr>
          <p:cNvPr id="16" name="フローチャート: 処理 15">
            <a:extLst>
              <a:ext uri="{FF2B5EF4-FFF2-40B4-BE49-F238E27FC236}">
                <a16:creationId xmlns:a16="http://schemas.microsoft.com/office/drawing/2014/main" id="{2D1FC765-08B1-48BB-8F25-C3E8C38E33C8}"/>
              </a:ext>
            </a:extLst>
          </p:cNvPr>
          <p:cNvSpPr/>
          <p:nvPr/>
        </p:nvSpPr>
        <p:spPr>
          <a:xfrm>
            <a:off x="6968480" y="576738"/>
            <a:ext cx="4600128" cy="67079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 typeface="Wingdings" pitchFamily="2" charset="2"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・勝者に審判用紙を見せて、確認のサインをもらう。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８．試合終了</a:t>
            </a: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グラフィックス 3" descr="混乱した人 単色塗りつぶし">
            <a:extLst>
              <a:ext uri="{FF2B5EF4-FFF2-40B4-BE49-F238E27FC236}">
                <a16:creationId xmlns:a16="http://schemas.microsoft.com/office/drawing/2014/main" id="{A539BFCB-C80A-44DF-9054-0A1DCD333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4401" y="1976755"/>
            <a:ext cx="914400" cy="914400"/>
          </a:xfrm>
          <a:prstGeom prst="rect">
            <a:avLst/>
          </a:prstGeom>
        </p:spPr>
      </p:pic>
      <p:pic>
        <p:nvPicPr>
          <p:cNvPr id="6" name="グラフィックス 5" descr="男性 単色塗りつぶし">
            <a:extLst>
              <a:ext uri="{FF2B5EF4-FFF2-40B4-BE49-F238E27FC236}">
                <a16:creationId xmlns:a16="http://schemas.microsoft.com/office/drawing/2014/main" id="{0EE6040D-1054-457B-B473-2FEC8E12B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9453" y="2462572"/>
            <a:ext cx="914400" cy="914400"/>
          </a:xfrm>
          <a:prstGeom prst="rect">
            <a:avLst/>
          </a:prstGeom>
        </p:spPr>
      </p:pic>
      <p:pic>
        <p:nvPicPr>
          <p:cNvPr id="1028" name="Picture 4" descr="57 Umpire Chair Illustrations &amp; Clip Art - iStock">
            <a:extLst>
              <a:ext uri="{FF2B5EF4-FFF2-40B4-BE49-F238E27FC236}">
                <a16:creationId xmlns:a16="http://schemas.microsoft.com/office/drawing/2014/main" id="{C274D599-ED80-4F8D-BF69-099DCEA5C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7" b="92157" l="9967" r="89869">
                        <a14:foregroundMark x1="50817" y1="16503" x2="50817" y2="16503"/>
                        <a14:foregroundMark x1="50654" y1="16993" x2="50654" y2="16993"/>
                        <a14:foregroundMark x1="50654" y1="16993" x2="50654" y2="16993"/>
                        <a14:foregroundMark x1="47549" y1="15850" x2="54085" y2="18791"/>
                        <a14:foregroundMark x1="55719" y1="18137" x2="55065" y2="28595"/>
                        <a14:foregroundMark x1="55065" y1="28595" x2="46242" y2="29575"/>
                        <a14:foregroundMark x1="46242" y1="29575" x2="46242" y2="29575"/>
                        <a14:foregroundMark x1="43627" y1="22876" x2="48073" y2="32198"/>
                        <a14:foregroundMark x1="61071" y1="45853" x2="62196" y2="53152"/>
                        <a14:foregroundMark x1="59800" y1="37604" x2="60894" y2="44706"/>
                        <a14:foregroundMark x1="59143" y1="33344" x2="59739" y2="37208"/>
                        <a14:foregroundMark x1="57026" y1="19608" x2="58774" y2="30948"/>
                        <a14:foregroundMark x1="61469" y1="87255" x2="61438" y2="87582"/>
                        <a14:foregroundMark x1="61530" y1="86601" x2="61469" y2="87255"/>
                        <a14:foregroundMark x1="61622" y1="85621" x2="61576" y2="86111"/>
                        <a14:foregroundMark x1="61774" y1="83987" x2="61622" y2="85621"/>
                        <a14:foregroundMark x1="62801" y1="72969" x2="61774" y2="83987"/>
                        <a14:foregroundMark x1="61438" y1="87582" x2="61438" y2="87582"/>
                        <a14:foregroundMark x1="40637" y1="20971" x2="51797" y2="22386"/>
                        <a14:foregroundMark x1="46078" y1="16340" x2="56863" y2="16667"/>
                        <a14:foregroundMark x1="55305" y1="35599" x2="55271" y2="36406"/>
                        <a14:foregroundMark x1="56046" y1="17810" x2="55502" y2="30856"/>
                        <a14:foregroundMark x1="37138" y1="74934" x2="37303" y2="76853"/>
                        <a14:foregroundMark x1="37017" y1="73529" x2="37112" y2="74634"/>
                        <a14:foregroundMark x1="36990" y1="73218" x2="37017" y2="73529"/>
                        <a14:foregroundMark x1="63562" y1="33987" x2="64542" y2="36601"/>
                        <a14:foregroundMark x1="42810" y1="43627" x2="53922" y2="42974"/>
                        <a14:foregroundMark x1="53922" y1="42974" x2="58987" y2="44281"/>
                        <a14:foregroundMark x1="43954" y1="34314" x2="55065" y2="34477"/>
                        <a14:foregroundMark x1="41993" y1="51144" x2="52288" y2="51961"/>
                        <a14:foregroundMark x1="52288" y1="51961" x2="57516" y2="51634"/>
                        <a14:foregroundMark x1="41340" y1="54575" x2="51471" y2="54902"/>
                        <a14:foregroundMark x1="51471" y1="54902" x2="58987" y2="54739"/>
                        <a14:foregroundMark x1="48319" y1="64763" x2="59150" y2="65359"/>
                        <a14:foregroundMark x1="40523" y1="74673" x2="50327" y2="75490"/>
                        <a14:foregroundMark x1="50327" y1="75490" x2="59150" y2="75327"/>
                        <a14:foregroundMark x1="59150" y1="75327" x2="59804" y2="75327"/>
                        <a14:foregroundMark x1="45425" y1="85621" x2="45425" y2="85621"/>
                        <a14:backgroundMark x1="58824" y1="11111" x2="64869" y2="22386"/>
                        <a14:backgroundMark x1="64379" y1="21732" x2="68137" y2="35784"/>
                        <a14:backgroundMark x1="42974" y1="13235" x2="37092" y2="21078"/>
                        <a14:backgroundMark x1="37092" y1="21078" x2="35131" y2="47876"/>
                        <a14:backgroundMark x1="35131" y1="47876" x2="23529" y2="89052"/>
                        <a14:backgroundMark x1="33007" y1="90850" x2="33007" y2="90850"/>
                        <a14:backgroundMark x1="32190" y1="90523" x2="35294" y2="90523"/>
                        <a14:backgroundMark x1="62908" y1="53105" x2="64216" y2="72876"/>
                        <a14:backgroundMark x1="37582" y1="47712" x2="35131" y2="73039"/>
                        <a14:backgroundMark x1="35131" y1="73039" x2="30882" y2="77124"/>
                        <a14:backgroundMark x1="35458" y1="76961" x2="36111" y2="88072"/>
                        <a14:backgroundMark x1="37255" y1="73529" x2="37255" y2="73529"/>
                        <a14:backgroundMark x1="36928" y1="73203" x2="36928" y2="73203"/>
                        <a14:backgroundMark x1="45752" y1="39052" x2="48128" y2="41032"/>
                        <a14:backgroundMark x1="42879" y1="36658" x2="45752" y2="39052"/>
                        <a14:backgroundMark x1="55888" y1="40834" x2="58824" y2="39542"/>
                        <a14:backgroundMark x1="54993" y1="41228" x2="55373" y2="41061"/>
                        <a14:backgroundMark x1="58824" y1="39542" x2="50817" y2="37092"/>
                        <a14:backgroundMark x1="50817" y1="37092" x2="42810" y2="37092"/>
                        <a14:backgroundMark x1="46569" y1="39216" x2="46569" y2="39216"/>
                        <a14:backgroundMark x1="46569" y1="37908" x2="48039" y2="39052"/>
                        <a14:backgroundMark x1="47386" y1="38072" x2="47386" y2="38072"/>
                        <a14:backgroundMark x1="55860" y1="33241" x2="59150" y2="33333"/>
                        <a14:backgroundMark x1="42647" y1="46732" x2="60294" y2="47059"/>
                        <a14:backgroundMark x1="35131" y1="77941" x2="35458" y2="87418"/>
                        <a14:backgroundMark x1="35458" y1="87418" x2="28595" y2="81373"/>
                        <a14:backgroundMark x1="28595" y1="81373" x2="32190" y2="78268"/>
                        <a14:backgroundMark x1="33007" y1="78758" x2="33007" y2="78758"/>
                        <a14:backgroundMark x1="26961" y1="76961" x2="30392" y2="91503"/>
                        <a14:backgroundMark x1="30392" y1="91503" x2="32680" y2="83007"/>
                        <a14:backgroundMark x1="32680" y1="83007" x2="26634" y2="76471"/>
                        <a14:backgroundMark x1="26634" y1="76471" x2="26634" y2="76471"/>
                        <a14:backgroundMark x1="32843" y1="86601" x2="32190" y2="87582"/>
                        <a14:backgroundMark x1="41667" y1="62418" x2="58824" y2="62418"/>
                        <a14:backgroundMark x1="41993" y1="70752" x2="56536" y2="70588"/>
                        <a14:backgroundMark x1="43464" y1="78431" x2="57026" y2="79248"/>
                        <a14:backgroundMark x1="61275" y1="86601" x2="61275" y2="86601"/>
                        <a14:backgroundMark x1="60784" y1="86111" x2="60784" y2="86601"/>
                        <a14:backgroundMark x1="61275" y1="83987" x2="61275" y2="83987"/>
                        <a14:backgroundMark x1="61275" y1="86111" x2="61275" y2="86111"/>
                        <a14:backgroundMark x1="60784" y1="87745" x2="60784" y2="87745"/>
                        <a14:backgroundMark x1="61275" y1="87255" x2="61275" y2="87255"/>
                        <a14:backgroundMark x1="61765" y1="87255" x2="61765" y2="87255"/>
                        <a14:backgroundMark x1="61275" y1="85621" x2="61275" y2="85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97" t="9380" r="32747" b="10890"/>
          <a:stretch/>
        </p:blipFill>
        <p:spPr bwMode="auto">
          <a:xfrm>
            <a:off x="5832190" y="399596"/>
            <a:ext cx="52762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7E824D2A-D058-428B-9167-B240DB5C25F2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2376264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②確認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フローチャート: 処理 16">
            <a:extLst>
              <a:ext uri="{FF2B5EF4-FFF2-40B4-BE49-F238E27FC236}">
                <a16:creationId xmlns:a16="http://schemas.microsoft.com/office/drawing/2014/main" id="{0436524B-F7CE-446A-AB87-4BF229D9C21C}"/>
              </a:ext>
            </a:extLst>
          </p:cNvPr>
          <p:cNvSpPr/>
          <p:nvPr/>
        </p:nvSpPr>
        <p:spPr>
          <a:xfrm>
            <a:off x="7120880" y="729138"/>
            <a:ext cx="4600128" cy="67079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 typeface="Wingdings" pitchFamily="2" charset="2"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・コートレフェリーに、確認のサインをもらう。（県大会）</a:t>
            </a:r>
          </a:p>
        </p:txBody>
      </p:sp>
      <p:sp>
        <p:nvSpPr>
          <p:cNvPr id="18" name="フローチャート: 処理 17">
            <a:extLst>
              <a:ext uri="{FF2B5EF4-FFF2-40B4-BE49-F238E27FC236}">
                <a16:creationId xmlns:a16="http://schemas.microsoft.com/office/drawing/2014/main" id="{6B61C100-BD09-4433-B6F9-966370300552}"/>
              </a:ext>
            </a:extLst>
          </p:cNvPr>
          <p:cNvSpPr/>
          <p:nvPr/>
        </p:nvSpPr>
        <p:spPr>
          <a:xfrm>
            <a:off x="7273280" y="881538"/>
            <a:ext cx="4600128" cy="67079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 typeface="Wingdings" pitchFamily="2" charset="2"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・本部へ届け、結果報告</a:t>
            </a:r>
          </a:p>
        </p:txBody>
      </p:sp>
      <p:pic>
        <p:nvPicPr>
          <p:cNvPr id="8" name="グラフィックス 7" descr="歩く 単色塗りつぶし">
            <a:extLst>
              <a:ext uri="{FF2B5EF4-FFF2-40B4-BE49-F238E27FC236}">
                <a16:creationId xmlns:a16="http://schemas.microsoft.com/office/drawing/2014/main" id="{C332EAC0-8839-4D5D-BEA5-8D956F3F4C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19536" y="4365104"/>
            <a:ext cx="914400" cy="914400"/>
          </a:xfrm>
          <a:prstGeom prst="rect">
            <a:avLst/>
          </a:prstGeom>
        </p:spPr>
      </p:pic>
      <p:pic>
        <p:nvPicPr>
          <p:cNvPr id="10" name="グラフィックス 9" descr="紙 単色塗りつぶし">
            <a:extLst>
              <a:ext uri="{FF2B5EF4-FFF2-40B4-BE49-F238E27FC236}">
                <a16:creationId xmlns:a16="http://schemas.microsoft.com/office/drawing/2014/main" id="{B42F1E1C-FFC8-4A85-9E44-FC2EBD483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59122" y="1916832"/>
            <a:ext cx="402566" cy="402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1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17904 -0.234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1173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９．テニス競技諸規則クイズ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548680"/>
            <a:ext cx="10513168" cy="475205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）第</a:t>
            </a:r>
            <a:r>
              <a:rPr lang="en-US" altLang="ja-JP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ゲーム終了後のチェンジエンドを忘れて、第</a:t>
            </a:r>
            <a:r>
              <a:rPr lang="en-US" altLang="ja-JP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ゲーム最初のポイントのファーストサービスがフォールトになったところで気付いた。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2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［ア］そのまま試合を続ける（そのゲーム終了までチェンジエンドしない）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［イ］チェンジエンドしてファーストサービスからやり直す。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［ウ］チェンジエンドしてセカンドサービスから続ける。</a:t>
            </a:r>
          </a:p>
          <a:p>
            <a:pPr eaLnBrk="1" hangingPunct="1">
              <a:lnSpc>
                <a:spcPct val="90000"/>
              </a:lnSpc>
            </a:pPr>
            <a:endParaRPr lang="en-US" altLang="ja-JP" sz="2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559496" y="3573016"/>
            <a:ext cx="714375" cy="7143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983432" y="404813"/>
            <a:ext cx="10297144" cy="57213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選手が間違った</a:t>
            </a: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サイド</a:t>
            </a: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のコートからサービスを行い、</a:t>
            </a:r>
            <a:r>
              <a:rPr lang="en-US" altLang="ja-JP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選手が失点した。</a:t>
            </a:r>
          </a:p>
          <a:p>
            <a:pPr eaLnBrk="1" hangingPunct="1">
              <a:buFontTx/>
              <a:buNone/>
            </a:pPr>
            <a:endParaRPr lang="ja-JP" altLang="en-US" sz="2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［ア］</a:t>
            </a:r>
            <a:r>
              <a:rPr lang="en-US" altLang="ja-JP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選手のポイントは無効で、正しいサイドでやり直す。</a:t>
            </a:r>
          </a:p>
          <a:p>
            <a:pPr eaLnBrk="1" hangingPunct="1">
              <a:buFontTx/>
              <a:buNone/>
            </a:pP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［イ］</a:t>
            </a:r>
            <a:r>
              <a:rPr lang="en-US" altLang="ja-JP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選手のポイントは有効で、次のポイントから本来のサイドに直してやり直す。</a:t>
            </a:r>
          </a:p>
          <a:p>
            <a:pPr eaLnBrk="1" hangingPunct="1">
              <a:buFontTx/>
              <a:buNone/>
            </a:pP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［ウ］</a:t>
            </a:r>
            <a:r>
              <a:rPr lang="en-US" altLang="ja-JP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選手のポイントは有効で、サイドの順は逆のまま続ける。</a:t>
            </a:r>
          </a:p>
          <a:p>
            <a:pPr eaLnBrk="1" hangingPunct="1">
              <a:buFontTx/>
              <a:buNone/>
            </a:pPr>
            <a:endParaRPr lang="en-US" altLang="ja-JP" sz="2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343472" y="3140968"/>
            <a:ext cx="714375" cy="7143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559496" y="288568"/>
            <a:ext cx="8868122" cy="213872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）ＳＣＵより先に、</a:t>
            </a:r>
            <a:r>
              <a:rPr lang="en-US" altLang="ja-JP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選手が「レット（サービス）」をコールしてしまったがプレーは続き、</a:t>
            </a:r>
            <a:r>
              <a:rPr lang="en-US" altLang="ja-JP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lang="ja-JP" alt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選手がラリーのボールをネットにかけた。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F2F5FCD-354F-47EB-AA02-4099AF3BAD9E}"/>
              </a:ext>
            </a:extLst>
          </p:cNvPr>
          <p:cNvSpPr txBox="1">
            <a:spLocks noChangeArrowheads="1"/>
          </p:cNvSpPr>
          <p:nvPr/>
        </p:nvSpPr>
        <p:spPr>
          <a:xfrm>
            <a:off x="2783632" y="2624728"/>
            <a:ext cx="6696744" cy="296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［ア］</a:t>
            </a:r>
            <a:r>
              <a:rPr lang="en-US" altLang="ja-JP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選手のポイントになる。</a:t>
            </a:r>
          </a:p>
          <a:p>
            <a:pPr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［イ］</a:t>
            </a:r>
            <a:r>
              <a:rPr lang="en-US" altLang="ja-JP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選手のポイントになる。</a:t>
            </a:r>
          </a:p>
          <a:p>
            <a:pPr>
              <a:buFontTx/>
              <a:buNone/>
            </a:pPr>
            <a:r>
              <a:rPr lang="ja-JP" altLang="en-US" sz="2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［ウ］ノーカウント（ポイントやり直し）になる。</a:t>
            </a:r>
          </a:p>
        </p:txBody>
      </p:sp>
      <p:sp>
        <p:nvSpPr>
          <p:cNvPr id="13" name="円/楕円 4">
            <a:extLst>
              <a:ext uri="{FF2B5EF4-FFF2-40B4-BE49-F238E27FC236}">
                <a16:creationId xmlns:a16="http://schemas.microsoft.com/office/drawing/2014/main" id="{787BB81E-7A50-4923-B130-D9D24F882EBB}"/>
              </a:ext>
            </a:extLst>
          </p:cNvPr>
          <p:cNvSpPr/>
          <p:nvPr/>
        </p:nvSpPr>
        <p:spPr>
          <a:xfrm>
            <a:off x="2999656" y="3140968"/>
            <a:ext cx="714375" cy="7143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）よき選手＝よき審判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）審判用紙の書き方を覚えよう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ja-JP" altLang="en-US" dirty="0"/>
              <a:t>１．記号の意味</a:t>
            </a:r>
          </a:p>
        </p:txBody>
      </p:sp>
      <p:sp>
        <p:nvSpPr>
          <p:cNvPr id="30723" name="コンテンツ プレースホルダ 2"/>
          <p:cNvSpPr>
            <a:spLocks noGrp="1"/>
          </p:cNvSpPr>
          <p:nvPr>
            <p:ph idx="1"/>
          </p:nvPr>
        </p:nvSpPr>
        <p:spPr>
          <a:xfrm>
            <a:off x="684212" y="615277"/>
            <a:ext cx="8534400" cy="40487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　　　　）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ポイント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Font typeface="Wingdings" pitchFamily="2" charset="2"/>
              <a:buNone/>
            </a:pP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　　　　）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サービスのフォールト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Font typeface="Wingdings" pitchFamily="2" charset="2"/>
              <a:buNone/>
            </a:pP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　　　　）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相手のダブルフォールトによるポイント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Font typeface="Wingdings" pitchFamily="2" charset="2"/>
              <a:buNone/>
            </a:pP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　　　　）</a:t>
            </a:r>
            <a:r>
              <a:rPr lang="en-US" altLang="ja-JP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自分のサービスエース（ノータッチ）によるポイント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172988" y="1884557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・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185058" y="857063"/>
            <a:ext cx="3476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／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226689" y="2842153"/>
            <a:ext cx="49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D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224285" y="3902557"/>
            <a:ext cx="487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A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551384" y="5022304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２．審判用紙記入練習</a:t>
            </a:r>
          </a:p>
        </p:txBody>
      </p:sp>
      <p:pic>
        <p:nvPicPr>
          <p:cNvPr id="3174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4330" y="1052736"/>
            <a:ext cx="5161870" cy="3614738"/>
          </a:xfrm>
          <a:noFill/>
        </p:spPr>
      </p:pic>
      <p:grpSp>
        <p:nvGrpSpPr>
          <p:cNvPr id="2" name="グループ化 16"/>
          <p:cNvGrpSpPr>
            <a:grpSpLocks/>
          </p:cNvGrpSpPr>
          <p:nvPr/>
        </p:nvGrpSpPr>
        <p:grpSpPr bwMode="auto">
          <a:xfrm>
            <a:off x="5411500" y="1268760"/>
            <a:ext cx="419879" cy="679572"/>
            <a:chOff x="3569842" y="886650"/>
            <a:chExt cx="515229" cy="679141"/>
          </a:xfrm>
        </p:grpSpPr>
        <p:sp>
          <p:nvSpPr>
            <p:cNvPr id="31768" name="テキスト ボックス 8"/>
            <p:cNvSpPr txBox="1">
              <a:spLocks noChangeArrowheads="1"/>
            </p:cNvSpPr>
            <p:nvPr/>
          </p:nvSpPr>
          <p:spPr bwMode="auto">
            <a:xfrm>
              <a:off x="3585004" y="1196459"/>
              <a:ext cx="5000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FF0000"/>
                  </a:solidFill>
                </a:rPr>
                <a:t>A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769" name="テキスト ボックス 9"/>
            <p:cNvSpPr txBox="1">
              <a:spLocks noChangeArrowheads="1"/>
            </p:cNvSpPr>
            <p:nvPr/>
          </p:nvSpPr>
          <p:spPr bwMode="auto">
            <a:xfrm>
              <a:off x="3569842" y="886650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FF0000"/>
                  </a:solidFill>
                </a:rPr>
                <a:t>B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グループ化 17"/>
          <p:cNvGrpSpPr>
            <a:grpSpLocks/>
          </p:cNvGrpSpPr>
          <p:nvPr/>
        </p:nvGrpSpPr>
        <p:grpSpPr bwMode="auto">
          <a:xfrm>
            <a:off x="5781208" y="1266234"/>
            <a:ext cx="507342" cy="650598"/>
            <a:chOff x="5455544" y="838417"/>
            <a:chExt cx="523896" cy="724289"/>
          </a:xfrm>
        </p:grpSpPr>
        <p:sp>
          <p:nvSpPr>
            <p:cNvPr id="31766" name="テキスト ボックス 10"/>
            <p:cNvSpPr txBox="1">
              <a:spLocks noChangeArrowheads="1"/>
            </p:cNvSpPr>
            <p:nvPr/>
          </p:nvSpPr>
          <p:spPr bwMode="auto">
            <a:xfrm>
              <a:off x="5455544" y="838417"/>
              <a:ext cx="500066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FF0000"/>
                  </a:solidFill>
                </a:rPr>
                <a:t>C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767" name="テキスト ボックス 15"/>
            <p:cNvSpPr txBox="1">
              <a:spLocks noChangeArrowheads="1"/>
            </p:cNvSpPr>
            <p:nvPr/>
          </p:nvSpPr>
          <p:spPr bwMode="auto">
            <a:xfrm>
              <a:off x="5479374" y="1193375"/>
              <a:ext cx="500066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FF0000"/>
                  </a:solidFill>
                </a:rPr>
                <a:t>D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グループ化 24"/>
          <p:cNvGrpSpPr>
            <a:grpSpLocks/>
          </p:cNvGrpSpPr>
          <p:nvPr/>
        </p:nvGrpSpPr>
        <p:grpSpPr bwMode="auto">
          <a:xfrm>
            <a:off x="7272609" y="1340621"/>
            <a:ext cx="495954" cy="648219"/>
            <a:chOff x="7657004" y="1071546"/>
            <a:chExt cx="495958" cy="648439"/>
          </a:xfrm>
        </p:grpSpPr>
        <p:sp>
          <p:nvSpPr>
            <p:cNvPr id="31764" name="テキスト ボックス 18"/>
            <p:cNvSpPr txBox="1">
              <a:spLocks noChangeArrowheads="1"/>
            </p:cNvSpPr>
            <p:nvPr/>
          </p:nvSpPr>
          <p:spPr bwMode="auto">
            <a:xfrm>
              <a:off x="7657004" y="1071546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</a:rPr>
                <a:t>A</a:t>
              </a:r>
            </a:p>
            <a:p>
              <a:r>
                <a:rPr lang="en-US" altLang="ja-JP" b="1" dirty="0">
                  <a:solidFill>
                    <a:srgbClr val="FF0000"/>
                  </a:solidFill>
                </a:rPr>
                <a:t>B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765" name="テキスト ボックス 19"/>
            <p:cNvSpPr txBox="1">
              <a:spLocks noChangeArrowheads="1"/>
            </p:cNvSpPr>
            <p:nvPr/>
          </p:nvSpPr>
          <p:spPr bwMode="auto">
            <a:xfrm>
              <a:off x="7867210" y="1073654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</a:rPr>
                <a:t>C</a:t>
              </a:r>
            </a:p>
            <a:p>
              <a:r>
                <a:rPr lang="en-US" altLang="ja-JP" b="1" dirty="0">
                  <a:solidFill>
                    <a:srgbClr val="FF0000"/>
                  </a:solidFill>
                </a:rPr>
                <a:t>D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4202596" y="1272046"/>
            <a:ext cx="237201" cy="36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レ</a:t>
            </a:r>
          </a:p>
        </p:txBody>
      </p:sp>
      <p:grpSp>
        <p:nvGrpSpPr>
          <p:cNvPr id="5" name="グループ化 23"/>
          <p:cNvGrpSpPr>
            <a:grpSpLocks/>
          </p:cNvGrpSpPr>
          <p:nvPr/>
        </p:nvGrpSpPr>
        <p:grpSpPr bwMode="auto">
          <a:xfrm>
            <a:off x="2786099" y="1638306"/>
            <a:ext cx="514335" cy="646112"/>
            <a:chOff x="785786" y="1500174"/>
            <a:chExt cx="514339" cy="646331"/>
          </a:xfrm>
        </p:grpSpPr>
        <p:sp>
          <p:nvSpPr>
            <p:cNvPr id="31762" name="テキスト ボックス 21"/>
            <p:cNvSpPr txBox="1">
              <a:spLocks noChangeArrowheads="1"/>
            </p:cNvSpPr>
            <p:nvPr/>
          </p:nvSpPr>
          <p:spPr bwMode="auto">
            <a:xfrm>
              <a:off x="785786" y="1500174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</a:rPr>
                <a:t>A</a:t>
              </a:r>
            </a:p>
            <a:p>
              <a:r>
                <a:rPr lang="en-US" altLang="ja-JP" b="1" dirty="0">
                  <a:solidFill>
                    <a:srgbClr val="FF0000"/>
                  </a:solidFill>
                </a:rPr>
                <a:t>B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763" name="テキスト ボックス 22"/>
            <p:cNvSpPr txBox="1">
              <a:spLocks noChangeArrowheads="1"/>
            </p:cNvSpPr>
            <p:nvPr/>
          </p:nvSpPr>
          <p:spPr bwMode="auto">
            <a:xfrm>
              <a:off x="1014373" y="1500174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</a:rPr>
                <a:t>C</a:t>
              </a:r>
            </a:p>
            <a:p>
              <a:r>
                <a:rPr lang="en-US" altLang="ja-JP" b="1" dirty="0">
                  <a:solidFill>
                    <a:srgbClr val="FF0000"/>
                  </a:solidFill>
                </a:rPr>
                <a:t>D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3502946" y="1969021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C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3559176" y="2257053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B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6" name="グループ化 29"/>
          <p:cNvGrpSpPr>
            <a:grpSpLocks/>
          </p:cNvGrpSpPr>
          <p:nvPr/>
        </p:nvGrpSpPr>
        <p:grpSpPr bwMode="auto">
          <a:xfrm>
            <a:off x="3212379" y="2604039"/>
            <a:ext cx="357186" cy="824961"/>
            <a:chOff x="1688362" y="2223825"/>
            <a:chExt cx="357190" cy="824471"/>
          </a:xfrm>
        </p:grpSpPr>
        <p:sp>
          <p:nvSpPr>
            <p:cNvPr id="31760" name="テキスト ボックス 27"/>
            <p:cNvSpPr txBox="1">
              <a:spLocks noChangeArrowheads="1"/>
            </p:cNvSpPr>
            <p:nvPr/>
          </p:nvSpPr>
          <p:spPr bwMode="auto">
            <a:xfrm>
              <a:off x="1688362" y="2223825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dirty="0">
                  <a:solidFill>
                    <a:srgbClr val="FF0000"/>
                  </a:solidFill>
                </a:rPr>
                <a:t>D</a:t>
              </a:r>
              <a:endParaRPr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1761" name="テキスト ボックス 28"/>
            <p:cNvSpPr txBox="1">
              <a:spLocks noChangeArrowheads="1"/>
            </p:cNvSpPr>
            <p:nvPr/>
          </p:nvSpPr>
          <p:spPr bwMode="auto">
            <a:xfrm>
              <a:off x="1688362" y="2525076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dirty="0">
                  <a:solidFill>
                    <a:srgbClr val="FF0000"/>
                  </a:solidFill>
                </a:rPr>
                <a:t>A</a:t>
              </a:r>
              <a:endParaRPr lang="ja-JP" alt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グループ化 32"/>
          <p:cNvGrpSpPr>
            <a:grpSpLocks/>
          </p:cNvGrpSpPr>
          <p:nvPr/>
        </p:nvGrpSpPr>
        <p:grpSpPr bwMode="auto">
          <a:xfrm>
            <a:off x="3502948" y="3225067"/>
            <a:ext cx="407678" cy="852005"/>
            <a:chOff x="2131328" y="777522"/>
            <a:chExt cx="407680" cy="851462"/>
          </a:xfrm>
        </p:grpSpPr>
        <p:sp>
          <p:nvSpPr>
            <p:cNvPr id="31758" name="テキスト ボックス 30"/>
            <p:cNvSpPr txBox="1">
              <a:spLocks noChangeArrowheads="1"/>
            </p:cNvSpPr>
            <p:nvPr/>
          </p:nvSpPr>
          <p:spPr bwMode="auto">
            <a:xfrm>
              <a:off x="2131328" y="777522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dirty="0">
                  <a:solidFill>
                    <a:srgbClr val="FF0000"/>
                  </a:solidFill>
                </a:rPr>
                <a:t>C</a:t>
              </a:r>
              <a:endParaRPr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1759" name="テキスト ボックス 31"/>
            <p:cNvSpPr txBox="1">
              <a:spLocks noChangeArrowheads="1"/>
            </p:cNvSpPr>
            <p:nvPr/>
          </p:nvSpPr>
          <p:spPr bwMode="auto">
            <a:xfrm>
              <a:off x="2181818" y="1105764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dirty="0">
                  <a:solidFill>
                    <a:srgbClr val="FF0000"/>
                  </a:solidFill>
                </a:rPr>
                <a:t>B</a:t>
              </a:r>
              <a:endParaRPr lang="ja-JP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6384032" y="0"/>
            <a:ext cx="5465088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en-US" sz="32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分かった時点，時間のあるときに審判用紙に書き込みましょう。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テキスト ボックス 10"/>
          <p:cNvSpPr txBox="1">
            <a:spLocks noChangeArrowheads="1"/>
          </p:cNvSpPr>
          <p:nvPr/>
        </p:nvSpPr>
        <p:spPr bwMode="auto">
          <a:xfrm flipH="1">
            <a:off x="4024314" y="107156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・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428626"/>
            <a:ext cx="84645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テキスト ボックス 5"/>
          <p:cNvSpPr txBox="1">
            <a:spLocks noChangeArrowheads="1"/>
          </p:cNvSpPr>
          <p:nvPr/>
        </p:nvSpPr>
        <p:spPr bwMode="auto">
          <a:xfrm>
            <a:off x="2738439" y="571501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A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167064" y="1143001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C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rot="5400000">
            <a:off x="4060032" y="1393032"/>
            <a:ext cx="285750" cy="214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4213225" y="1055689"/>
            <a:ext cx="376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A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 flipH="1">
            <a:off x="4452939" y="107156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・</a:t>
            </a:r>
          </a:p>
        </p:txBody>
      </p:sp>
      <p:cxnSp>
        <p:nvCxnSpPr>
          <p:cNvPr id="17" name="直線コネクタ 16"/>
          <p:cNvCxnSpPr/>
          <p:nvPr/>
        </p:nvCxnSpPr>
        <p:spPr>
          <a:xfrm rot="5400000">
            <a:off x="4517232" y="1405732"/>
            <a:ext cx="285750" cy="214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 flipH="1">
            <a:off x="4024314" y="107156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・</a:t>
            </a: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 flipH="1">
            <a:off x="4705350" y="1071563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・</a:t>
            </a:r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4705350" y="1314450"/>
            <a:ext cx="37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D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rot="5400000">
            <a:off x="5003007" y="1131094"/>
            <a:ext cx="285750" cy="214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 flipH="1">
            <a:off x="5186364" y="107156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・</a:t>
            </a:r>
          </a:p>
        </p:txBody>
      </p:sp>
      <p:cxnSp>
        <p:nvCxnSpPr>
          <p:cNvPr id="25" name="直線コネクタ 24"/>
          <p:cNvCxnSpPr/>
          <p:nvPr/>
        </p:nvCxnSpPr>
        <p:spPr>
          <a:xfrm rot="5400000">
            <a:off x="5250657" y="1126332"/>
            <a:ext cx="285750" cy="214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 flipH="1">
            <a:off x="5424489" y="107156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・</a:t>
            </a: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5414964" y="1047750"/>
            <a:ext cx="376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A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rot="5400000">
            <a:off x="5712619" y="1121569"/>
            <a:ext cx="285750" cy="214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テキスト ボックス 28"/>
          <p:cNvSpPr txBox="1">
            <a:spLocks noChangeArrowheads="1"/>
          </p:cNvSpPr>
          <p:nvPr/>
        </p:nvSpPr>
        <p:spPr bwMode="auto">
          <a:xfrm>
            <a:off x="8739188" y="642938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4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4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8739188" y="1143001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4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5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" name="グループ化 35"/>
          <p:cNvGrpSpPr>
            <a:grpSpLocks/>
          </p:cNvGrpSpPr>
          <p:nvPr/>
        </p:nvGrpSpPr>
        <p:grpSpPr bwMode="auto">
          <a:xfrm>
            <a:off x="2738438" y="1714500"/>
            <a:ext cx="6858000" cy="1595438"/>
            <a:chOff x="1214414" y="1714488"/>
            <a:chExt cx="6858048" cy="1594790"/>
          </a:xfrm>
        </p:grpSpPr>
        <p:grpSp>
          <p:nvGrpSpPr>
            <p:cNvPr id="32790" name="グループ化 33"/>
            <p:cNvGrpSpPr>
              <a:grpSpLocks/>
            </p:cNvGrpSpPr>
            <p:nvPr/>
          </p:nvGrpSpPr>
          <p:grpSpPr bwMode="auto">
            <a:xfrm>
              <a:off x="1214414" y="1714488"/>
              <a:ext cx="785818" cy="1594790"/>
              <a:chOff x="1214414" y="1714488"/>
              <a:chExt cx="785818" cy="1594790"/>
            </a:xfrm>
          </p:grpSpPr>
          <p:sp>
            <p:nvSpPr>
              <p:cNvPr id="32792" name="テキスト ボックス 30"/>
              <p:cNvSpPr txBox="1">
                <a:spLocks noChangeArrowheads="1"/>
              </p:cNvSpPr>
              <p:nvPr/>
            </p:nvSpPr>
            <p:spPr bwMode="auto">
              <a:xfrm>
                <a:off x="1214414" y="2786058"/>
                <a:ext cx="35719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rPr>
                  <a:t>A</a:t>
                </a: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2793" name="テキスト ボックス 31"/>
              <p:cNvSpPr txBox="1">
                <a:spLocks noChangeArrowheads="1"/>
              </p:cNvSpPr>
              <p:nvPr/>
            </p:nvSpPr>
            <p:spPr bwMode="auto">
              <a:xfrm>
                <a:off x="1214414" y="2214554"/>
                <a:ext cx="35719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rPr>
                  <a:t>D</a:t>
                </a: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2794" name="テキスト ボックス 32"/>
              <p:cNvSpPr txBox="1">
                <a:spLocks noChangeArrowheads="1"/>
              </p:cNvSpPr>
              <p:nvPr/>
            </p:nvSpPr>
            <p:spPr bwMode="auto">
              <a:xfrm>
                <a:off x="1643042" y="1714488"/>
                <a:ext cx="35719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rPr>
                  <a:t>B</a:t>
                </a:r>
                <a:endParaRPr kumimoji="1" lang="ja-JP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2791" name="テキスト ボックス 34"/>
            <p:cNvSpPr txBox="1">
              <a:spLocks noChangeArrowheads="1"/>
            </p:cNvSpPr>
            <p:nvPr/>
          </p:nvSpPr>
          <p:spPr bwMode="auto">
            <a:xfrm>
              <a:off x="7286644" y="2786058"/>
              <a:ext cx="7858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6</a:t>
              </a: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　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5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3" grpId="1"/>
      <p:bldP spid="18" grpId="0"/>
      <p:bldP spid="19" grpId="0"/>
      <p:bldP spid="20" grpId="0"/>
      <p:bldP spid="24" grpId="0"/>
      <p:bldP spid="26" grpId="0"/>
      <p:bldP spid="27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66938" y="214314"/>
            <a:ext cx="7886700" cy="6429375"/>
          </a:xfrm>
          <a:noFill/>
        </p:spPr>
      </p:pic>
      <p:grpSp>
        <p:nvGrpSpPr>
          <p:cNvPr id="33795" name="グループ化 16"/>
          <p:cNvGrpSpPr>
            <a:grpSpLocks/>
          </p:cNvGrpSpPr>
          <p:nvPr/>
        </p:nvGrpSpPr>
        <p:grpSpPr bwMode="auto">
          <a:xfrm>
            <a:off x="6310313" y="714375"/>
            <a:ext cx="500062" cy="869950"/>
            <a:chOff x="4786314" y="714356"/>
            <a:chExt cx="500066" cy="869398"/>
          </a:xfrm>
        </p:grpSpPr>
        <p:sp>
          <p:nvSpPr>
            <p:cNvPr id="33828" name="テキスト ボックス 8"/>
            <p:cNvSpPr txBox="1">
              <a:spLocks noChangeArrowheads="1"/>
            </p:cNvSpPr>
            <p:nvPr/>
          </p:nvSpPr>
          <p:spPr bwMode="auto">
            <a:xfrm>
              <a:off x="4786314" y="1214422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A</a:t>
              </a: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3829" name="テキスト ボックス 9"/>
            <p:cNvSpPr txBox="1">
              <a:spLocks noChangeArrowheads="1"/>
            </p:cNvSpPr>
            <p:nvPr/>
          </p:nvSpPr>
          <p:spPr bwMode="auto">
            <a:xfrm>
              <a:off x="4786314" y="714356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B</a:t>
              </a: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3796" name="グループ化 17"/>
          <p:cNvGrpSpPr>
            <a:grpSpLocks/>
          </p:cNvGrpSpPr>
          <p:nvPr/>
        </p:nvGrpSpPr>
        <p:grpSpPr bwMode="auto">
          <a:xfrm>
            <a:off x="6953251" y="714375"/>
            <a:ext cx="500063" cy="869950"/>
            <a:chOff x="5429256" y="714356"/>
            <a:chExt cx="500066" cy="869398"/>
          </a:xfrm>
        </p:grpSpPr>
        <p:sp>
          <p:nvSpPr>
            <p:cNvPr id="33826" name="テキスト ボックス 10"/>
            <p:cNvSpPr txBox="1">
              <a:spLocks noChangeArrowheads="1"/>
            </p:cNvSpPr>
            <p:nvPr/>
          </p:nvSpPr>
          <p:spPr bwMode="auto">
            <a:xfrm>
              <a:off x="5429256" y="714356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C</a:t>
              </a: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3827" name="テキスト ボックス 15"/>
            <p:cNvSpPr txBox="1">
              <a:spLocks noChangeArrowheads="1"/>
            </p:cNvSpPr>
            <p:nvPr/>
          </p:nvSpPr>
          <p:spPr bwMode="auto">
            <a:xfrm>
              <a:off x="5429256" y="1214422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D</a:t>
              </a: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3797" name="グループ化 24"/>
          <p:cNvGrpSpPr>
            <a:grpSpLocks/>
          </p:cNvGrpSpPr>
          <p:nvPr/>
        </p:nvGrpSpPr>
        <p:grpSpPr bwMode="auto">
          <a:xfrm>
            <a:off x="9167814" y="1071563"/>
            <a:ext cx="642937" cy="646112"/>
            <a:chOff x="7643834" y="1071546"/>
            <a:chExt cx="642942" cy="646331"/>
          </a:xfrm>
        </p:grpSpPr>
        <p:sp>
          <p:nvSpPr>
            <p:cNvPr id="33824" name="テキスト ボックス 18"/>
            <p:cNvSpPr txBox="1">
              <a:spLocks noChangeArrowheads="1"/>
            </p:cNvSpPr>
            <p:nvPr/>
          </p:nvSpPr>
          <p:spPr bwMode="auto">
            <a:xfrm>
              <a:off x="7643834" y="1071546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A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B</a:t>
              </a: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3825" name="テキスト ボックス 19"/>
            <p:cNvSpPr txBox="1">
              <a:spLocks noChangeArrowheads="1"/>
            </p:cNvSpPr>
            <p:nvPr/>
          </p:nvSpPr>
          <p:spPr bwMode="auto">
            <a:xfrm>
              <a:off x="8001024" y="1071546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C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D</a:t>
              </a: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3798" name="テキスト ボックス 20"/>
          <p:cNvSpPr txBox="1">
            <a:spLocks noChangeArrowheads="1"/>
          </p:cNvSpPr>
          <p:nvPr/>
        </p:nvSpPr>
        <p:spPr bwMode="auto">
          <a:xfrm>
            <a:off x="4452938" y="85725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レ</a:t>
            </a:r>
          </a:p>
        </p:txBody>
      </p:sp>
      <p:grpSp>
        <p:nvGrpSpPr>
          <p:cNvPr id="33799" name="グループ化 23"/>
          <p:cNvGrpSpPr>
            <a:grpSpLocks/>
          </p:cNvGrpSpPr>
          <p:nvPr/>
        </p:nvGrpSpPr>
        <p:grpSpPr bwMode="auto">
          <a:xfrm>
            <a:off x="2309814" y="1500188"/>
            <a:ext cx="642937" cy="646112"/>
            <a:chOff x="785786" y="1500174"/>
            <a:chExt cx="642942" cy="646331"/>
          </a:xfrm>
        </p:grpSpPr>
        <p:sp>
          <p:nvSpPr>
            <p:cNvPr id="33822" name="テキスト ボックス 21"/>
            <p:cNvSpPr txBox="1">
              <a:spLocks noChangeArrowheads="1"/>
            </p:cNvSpPr>
            <p:nvPr/>
          </p:nvSpPr>
          <p:spPr bwMode="auto">
            <a:xfrm>
              <a:off x="785786" y="1500174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A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B</a:t>
              </a: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3823" name="テキスト ボックス 22"/>
            <p:cNvSpPr txBox="1">
              <a:spLocks noChangeArrowheads="1"/>
            </p:cNvSpPr>
            <p:nvPr/>
          </p:nvSpPr>
          <p:spPr bwMode="auto">
            <a:xfrm>
              <a:off x="1142976" y="1500174"/>
              <a:ext cx="2857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C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D</a:t>
              </a: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3800" name="テキスト ボックス 25"/>
          <p:cNvSpPr txBox="1">
            <a:spLocks noChangeArrowheads="1"/>
          </p:cNvSpPr>
          <p:nvPr/>
        </p:nvSpPr>
        <p:spPr bwMode="auto">
          <a:xfrm>
            <a:off x="3524250" y="2071689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C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3801" name="テキスト ボックス 26"/>
          <p:cNvSpPr txBox="1">
            <a:spLocks noChangeArrowheads="1"/>
          </p:cNvSpPr>
          <p:nvPr/>
        </p:nvSpPr>
        <p:spPr bwMode="auto">
          <a:xfrm>
            <a:off x="3524250" y="2571751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B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3802" name="グループ化 29"/>
          <p:cNvGrpSpPr>
            <a:grpSpLocks/>
          </p:cNvGrpSpPr>
          <p:nvPr/>
        </p:nvGrpSpPr>
        <p:grpSpPr bwMode="auto">
          <a:xfrm>
            <a:off x="3024189" y="3143251"/>
            <a:ext cx="357187" cy="1095375"/>
            <a:chOff x="1500166" y="3143248"/>
            <a:chExt cx="357190" cy="1094724"/>
          </a:xfrm>
        </p:grpSpPr>
        <p:sp>
          <p:nvSpPr>
            <p:cNvPr id="33820" name="テキスト ボックス 27"/>
            <p:cNvSpPr txBox="1">
              <a:spLocks noChangeArrowheads="1"/>
            </p:cNvSpPr>
            <p:nvPr/>
          </p:nvSpPr>
          <p:spPr bwMode="auto">
            <a:xfrm>
              <a:off x="1500166" y="3143248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D</a:t>
              </a: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3821" name="テキスト ボックス 28"/>
            <p:cNvSpPr txBox="1">
              <a:spLocks noChangeArrowheads="1"/>
            </p:cNvSpPr>
            <p:nvPr/>
          </p:nvSpPr>
          <p:spPr bwMode="auto">
            <a:xfrm>
              <a:off x="1500166" y="3714752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A</a:t>
              </a: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3803" name="グループ化 32"/>
          <p:cNvGrpSpPr>
            <a:grpSpLocks/>
          </p:cNvGrpSpPr>
          <p:nvPr/>
        </p:nvGrpSpPr>
        <p:grpSpPr bwMode="auto">
          <a:xfrm>
            <a:off x="3524250" y="4286250"/>
            <a:ext cx="357188" cy="1023938"/>
            <a:chOff x="2152632" y="2224078"/>
            <a:chExt cx="357190" cy="1023286"/>
          </a:xfrm>
        </p:grpSpPr>
        <p:sp>
          <p:nvSpPr>
            <p:cNvPr id="33818" name="テキスト ボックス 30"/>
            <p:cNvSpPr txBox="1">
              <a:spLocks noChangeArrowheads="1"/>
            </p:cNvSpPr>
            <p:nvPr/>
          </p:nvSpPr>
          <p:spPr bwMode="auto">
            <a:xfrm>
              <a:off x="2152632" y="2224078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C</a:t>
              </a: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3819" name="テキスト ボックス 31"/>
            <p:cNvSpPr txBox="1">
              <a:spLocks noChangeArrowheads="1"/>
            </p:cNvSpPr>
            <p:nvPr/>
          </p:nvSpPr>
          <p:spPr bwMode="auto">
            <a:xfrm>
              <a:off x="2152632" y="2724144"/>
              <a:ext cx="35719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B</a:t>
              </a: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3804" name="テキスト ボックス 34"/>
          <p:cNvSpPr txBox="1">
            <a:spLocks noChangeArrowheads="1"/>
          </p:cNvSpPr>
          <p:nvPr/>
        </p:nvSpPr>
        <p:spPr bwMode="auto">
          <a:xfrm>
            <a:off x="3024189" y="5357814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D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2605089" y="2238375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1A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2452689" y="2428875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・</a:t>
            </a:r>
          </a:p>
        </p:txBody>
      </p:sp>
      <p:sp>
        <p:nvSpPr>
          <p:cNvPr id="38" name="テキスト ボックス 37"/>
          <p:cNvSpPr txBox="1">
            <a:spLocks noChangeArrowheads="1"/>
          </p:cNvSpPr>
          <p:nvPr/>
        </p:nvSpPr>
        <p:spPr bwMode="auto">
          <a:xfrm>
            <a:off x="2592389" y="2547939"/>
            <a:ext cx="47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2D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2" name="テキスト ボックス 41"/>
          <p:cNvSpPr txBox="1">
            <a:spLocks noChangeArrowheads="1"/>
          </p:cNvSpPr>
          <p:nvPr/>
        </p:nvSpPr>
        <p:spPr bwMode="auto">
          <a:xfrm>
            <a:off x="2462214" y="2967038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・</a:t>
            </a:r>
          </a:p>
        </p:txBody>
      </p: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2222501" y="3078164"/>
            <a:ext cx="47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1D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2452689" y="4071938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・</a:t>
            </a:r>
          </a:p>
        </p:txBody>
      </p: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2605089" y="4214814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6A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2640014" y="2781300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3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1" name="テキスト ボックス 40"/>
          <p:cNvSpPr txBox="1">
            <a:spLocks noChangeArrowheads="1"/>
          </p:cNvSpPr>
          <p:nvPr/>
        </p:nvSpPr>
        <p:spPr bwMode="auto">
          <a:xfrm>
            <a:off x="2640014" y="3352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4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>
            <a:spLocks noChangeArrowheads="1"/>
          </p:cNvSpPr>
          <p:nvPr/>
        </p:nvSpPr>
        <p:spPr bwMode="auto">
          <a:xfrm>
            <a:off x="2279650" y="36449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2" name="テキスト ボックス 51"/>
          <p:cNvSpPr txBox="1">
            <a:spLocks noChangeArrowheads="1"/>
          </p:cNvSpPr>
          <p:nvPr/>
        </p:nvSpPr>
        <p:spPr bwMode="auto">
          <a:xfrm>
            <a:off x="2462214" y="3236913"/>
            <a:ext cx="39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・</a:t>
            </a:r>
          </a:p>
        </p:txBody>
      </p:sp>
      <p:sp>
        <p:nvSpPr>
          <p:cNvPr id="53" name="テキスト ボックス 52"/>
          <p:cNvSpPr txBox="1">
            <a:spLocks noChangeArrowheads="1"/>
          </p:cNvSpPr>
          <p:nvPr/>
        </p:nvSpPr>
        <p:spPr bwMode="auto">
          <a:xfrm>
            <a:off x="2640014" y="3910014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4" name="テキスト ボックス 53"/>
          <p:cNvSpPr txBox="1">
            <a:spLocks noChangeArrowheads="1"/>
          </p:cNvSpPr>
          <p:nvPr/>
        </p:nvSpPr>
        <p:spPr bwMode="auto">
          <a:xfrm>
            <a:off x="2640014" y="4497389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7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8" grpId="0"/>
      <p:bldP spid="49" grpId="0"/>
      <p:bldP spid="39" grpId="0"/>
      <p:bldP spid="41" grpId="0"/>
      <p:bldP spid="50" grpId="0"/>
      <p:bldP spid="53" grpId="0"/>
      <p:bldP spid="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C6EDEF-A3BB-407B-9CDF-A7E5E5AE6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AE95B9-B8B1-4D2E-827E-AE702FB67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96C491-9D12-4A1F-87C1-4087035C5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FE5C4A-1546-4452-A19D-2A989D4BC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48CBA6-F6FA-4167-BD0D-40D35561B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0AF1626-2E00-4434-9ABB-E959F14C9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スポーツゲーム, スポー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762A6AA-CF15-489E-9317-97D3C1FC0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Snip Diagonal Corner Rectangle 6">
            <a:extLst>
              <a:ext uri="{FF2B5EF4-FFF2-40B4-BE49-F238E27FC236}">
                <a16:creationId xmlns:a16="http://schemas.microsoft.com/office/drawing/2014/main" id="{3996FC3F-DBC8-45F7-8967-BBDA8579F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7448" y="645823"/>
            <a:ext cx="10421270" cy="248604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ja-JP" altLang="en-US" sz="4800" dirty="0"/>
              <a:t>（</a:t>
            </a:r>
            <a:r>
              <a:rPr lang="en-US" altLang="ja-JP" sz="4800" dirty="0"/>
              <a:t>4</a:t>
            </a:r>
            <a:r>
              <a:rPr lang="ja-JP" altLang="en-US" sz="4800" dirty="0"/>
              <a:t>）セルフジャッジは</a:t>
            </a:r>
            <a:br>
              <a:rPr lang="en-US" altLang="ja-JP" sz="4800" dirty="0"/>
            </a:br>
            <a:r>
              <a:rPr lang="ja-JP" altLang="en-US" sz="4800" dirty="0"/>
              <a:t>　　自分の正義が試される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B57F93-6F17-4399-95E5-45EA2B581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C27D85C-C799-4706-956B-EABCA315B2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858F4B-5AAE-48C1-9CBA-00A196AE0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95A9FFF-A995-4704-A5DC-6FF29C9F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6F9CBA-FB6B-4849-9949-37F3DC419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F0B2953-EAB3-47BE-820E-215F8D547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9C6EDEF-A3BB-407B-9CDF-A7E5E5AE6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1AE95B9-B8B1-4D2E-827E-AE702FB67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B96C491-9D12-4A1F-87C1-4087035C5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FFE5C4A-1546-4452-A19D-2A989D4BC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148CBA6-F6FA-4167-BD0D-40D35561B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B0BE0E16-B5CD-4823-920C-141C03CE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スポーツゲーム, スポー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762A6AA-CF15-489E-9317-97D3C1FC0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3004" y="1256134"/>
            <a:ext cx="10329008" cy="381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判定が難しい場合は「グッド」（相手有利に）</a:t>
            </a: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「アウト」または「フォールト」はボールとラインの間に、</a:t>
            </a: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はっきりと空間が見えたとき</a:t>
            </a: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ジャッジコールは、相手に聞こえる声と、</a:t>
            </a: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見えるハンドシグナル</a:t>
            </a: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コートの外の人は口出ししない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D0FC6BF-F49C-40E0-9F92-EAB34F9E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191372C-9E41-4D9D-89BA-F561AE18F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FE91DC-6870-4E3D-982C-ED9F8786A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9D8700F-EE0E-4C23-A5E9-EDC6F408C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048016-2054-4349-B751-99B92206E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633158C-706D-47D3-B036-BE500A100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257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C6EDEF-A3BB-407B-9CDF-A7E5E5AE6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AE95B9-B8B1-4D2E-827E-AE702FB67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96C491-9D12-4A1F-87C1-4087035C5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FE5C4A-1546-4452-A19D-2A989D4BC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48CBA6-F6FA-4167-BD0D-40D35561B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ラケットを持っている&#10;&#10;中程度の精度で自動的に生成された説明">
            <a:extLst>
              <a:ext uri="{FF2B5EF4-FFF2-40B4-BE49-F238E27FC236}">
                <a16:creationId xmlns:a16="http://schemas.microsoft.com/office/drawing/2014/main" id="{7840AE83-67F5-4578-BC47-6FB2487D34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106" b="6625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ja-JP" altLang="en-US" sz="4800"/>
              <a:t>（</a:t>
            </a:r>
            <a:r>
              <a:rPr lang="en-US" altLang="ja-JP" sz="4800"/>
              <a:t>5</a:t>
            </a:r>
            <a:r>
              <a:rPr lang="ja-JP" altLang="en-US" sz="4800"/>
              <a:t>）コートでの実習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7368" y="1628800"/>
            <a:ext cx="9505056" cy="4176464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選　手：セルフジャッジ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・自分側のコートのラインジャッジのみ行う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900" dirty="0">
                <a:latin typeface="Meiryo UI" panose="020B0604030504040204" pitchFamily="50" charset="-128"/>
                <a:ea typeface="Meiryo UI" panose="020B0604030504040204" pitchFamily="50" charset="-128"/>
              </a:rPr>
              <a:t>審　判：ソロチェアアンパイア（ＳＣＵ）</a:t>
            </a:r>
            <a:br>
              <a:rPr lang="en-US" altLang="ja-JP" sz="49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・ライン以外の判定を行う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→アナウンス、カウント、時間計測、審判用紙、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オーバールール</a:t>
            </a:r>
          </a:p>
        </p:txBody>
      </p:sp>
    </p:spTree>
    <p:extLst>
      <p:ext uri="{BB962C8B-B14F-4D97-AF65-F5344CB8AC3E}">
        <p14:creationId xmlns:p14="http://schemas.microsoft.com/office/powerpoint/2010/main" val="236459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）ＳＣＵの役割を知ろう</a:t>
            </a:r>
          </a:p>
        </p:txBody>
      </p:sp>
    </p:spTree>
    <p:extLst>
      <p:ext uri="{BB962C8B-B14F-4D97-AF65-F5344CB8AC3E}">
        <p14:creationId xmlns:p14="http://schemas.microsoft.com/office/powerpoint/2010/main" val="265944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１．コートに入ったら</a:t>
            </a:r>
          </a:p>
        </p:txBody>
      </p:sp>
      <p:pic>
        <p:nvPicPr>
          <p:cNvPr id="10" name="図 9" descr="ダイアグラム, 設計図&#10;&#10;自動的に生成された説明">
            <a:extLst>
              <a:ext uri="{FF2B5EF4-FFF2-40B4-BE49-F238E27FC236}">
                <a16:creationId xmlns:a16="http://schemas.microsoft.com/office/drawing/2014/main" id="{D589613A-20A9-42A1-A0C3-025816F9B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8" y="1755005"/>
            <a:ext cx="5951984" cy="3347991"/>
          </a:xfrm>
          <a:prstGeom prst="rect">
            <a:avLst/>
          </a:prstGeom>
        </p:spPr>
      </p:pic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BC18BDA7-1C39-43DC-AB83-2B5585B68A59}"/>
              </a:ext>
            </a:extLst>
          </p:cNvPr>
          <p:cNvSpPr/>
          <p:nvPr/>
        </p:nvSpPr>
        <p:spPr>
          <a:xfrm>
            <a:off x="6096000" y="720883"/>
            <a:ext cx="5040560" cy="918293"/>
          </a:xfrm>
          <a:prstGeom prst="wedgeRectCallout">
            <a:avLst>
              <a:gd name="adj1" fmla="val -49071"/>
              <a:gd name="adj2" fmla="val 19706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①　ネット中央の高さ＝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 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？　　　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cm 】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F3A7D6F-7726-433F-9366-E246069573D0}"/>
              </a:ext>
            </a:extLst>
          </p:cNvPr>
          <p:cNvCxnSpPr/>
          <p:nvPr/>
        </p:nvCxnSpPr>
        <p:spPr>
          <a:xfrm>
            <a:off x="6096000" y="3068960"/>
            <a:ext cx="0" cy="21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2210C94-DCFE-4F30-B613-EB394D7DE7CD}"/>
              </a:ext>
            </a:extLst>
          </p:cNvPr>
          <p:cNvSpPr/>
          <p:nvPr/>
        </p:nvSpPr>
        <p:spPr>
          <a:xfrm>
            <a:off x="8869760" y="964005"/>
            <a:ext cx="1186680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９１．４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B2F6A6A-DD9D-4590-A224-CE592E80B3F3}"/>
              </a:ext>
            </a:extLst>
          </p:cNvPr>
          <p:cNvCxnSpPr/>
          <p:nvPr/>
        </p:nvCxnSpPr>
        <p:spPr>
          <a:xfrm>
            <a:off x="7320136" y="3068960"/>
            <a:ext cx="0" cy="216000"/>
          </a:xfrm>
          <a:prstGeom prst="line">
            <a:avLst/>
          </a:prstGeom>
          <a:ln w="76200">
            <a:solidFill>
              <a:schemeClr val="tx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46AFBB2-0513-48E9-B90F-5864DD562768}"/>
              </a:ext>
            </a:extLst>
          </p:cNvPr>
          <p:cNvCxnSpPr/>
          <p:nvPr/>
        </p:nvCxnSpPr>
        <p:spPr>
          <a:xfrm>
            <a:off x="4871864" y="3068960"/>
            <a:ext cx="0" cy="216000"/>
          </a:xfrm>
          <a:prstGeom prst="line">
            <a:avLst/>
          </a:prstGeom>
          <a:ln w="76200">
            <a:solidFill>
              <a:schemeClr val="tx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04784CA5-D66B-4286-B4A1-4C841FB481E5}"/>
              </a:ext>
            </a:extLst>
          </p:cNvPr>
          <p:cNvSpPr/>
          <p:nvPr/>
        </p:nvSpPr>
        <p:spPr>
          <a:xfrm>
            <a:off x="599728" y="720882"/>
            <a:ext cx="5040560" cy="918293"/>
          </a:xfrm>
          <a:prstGeom prst="wedgeRectCallout">
            <a:avLst>
              <a:gd name="adj1" fmla="val 34788"/>
              <a:gd name="adj2" fmla="val 19706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②　シングルスの場合は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シングルス・スティック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を立てる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F232D53-44A7-44C4-A0E5-EC5DFC3F50BA}"/>
              </a:ext>
            </a:extLst>
          </p:cNvPr>
          <p:cNvSpPr/>
          <p:nvPr/>
        </p:nvSpPr>
        <p:spPr>
          <a:xfrm>
            <a:off x="5987988" y="2960936"/>
            <a:ext cx="2160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4FC588C6-CFD1-4E1A-9831-7DA8B7829357}"/>
              </a:ext>
            </a:extLst>
          </p:cNvPr>
          <p:cNvSpPr/>
          <p:nvPr/>
        </p:nvSpPr>
        <p:spPr>
          <a:xfrm>
            <a:off x="4763852" y="2994150"/>
            <a:ext cx="2160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B8F23FB5-C73A-46B4-847A-AA459645C3C4}"/>
              </a:ext>
            </a:extLst>
          </p:cNvPr>
          <p:cNvSpPr/>
          <p:nvPr/>
        </p:nvSpPr>
        <p:spPr>
          <a:xfrm>
            <a:off x="7212125" y="2996952"/>
            <a:ext cx="2160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3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２．選手入場</a:t>
            </a: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グラフィックス 3" descr="混乱した人 単色塗りつぶし">
            <a:extLst>
              <a:ext uri="{FF2B5EF4-FFF2-40B4-BE49-F238E27FC236}">
                <a16:creationId xmlns:a16="http://schemas.microsoft.com/office/drawing/2014/main" id="{A539BFCB-C80A-44DF-9054-0A1DCD333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3853" y="3373628"/>
            <a:ext cx="914400" cy="914400"/>
          </a:xfrm>
          <a:prstGeom prst="rect">
            <a:avLst/>
          </a:prstGeom>
        </p:spPr>
      </p:pic>
      <p:pic>
        <p:nvPicPr>
          <p:cNvPr id="6" name="グラフィックス 5" descr="男性 単色塗りつぶし">
            <a:extLst>
              <a:ext uri="{FF2B5EF4-FFF2-40B4-BE49-F238E27FC236}">
                <a16:creationId xmlns:a16="http://schemas.microsoft.com/office/drawing/2014/main" id="{0EE6040D-1054-457B-B473-2FEC8E12B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9453" y="2462572"/>
            <a:ext cx="914400" cy="914400"/>
          </a:xfrm>
          <a:prstGeom prst="rect">
            <a:avLst/>
          </a:prstGeom>
        </p:spPr>
      </p:pic>
      <p:pic>
        <p:nvPicPr>
          <p:cNvPr id="12" name="グラフィックス 11" descr="男性 単色塗りつぶし">
            <a:extLst>
              <a:ext uri="{FF2B5EF4-FFF2-40B4-BE49-F238E27FC236}">
                <a16:creationId xmlns:a16="http://schemas.microsoft.com/office/drawing/2014/main" id="{4CE1D848-1CB2-4AD4-A435-A493AFCF04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8148" y="2462572"/>
            <a:ext cx="914400" cy="914400"/>
          </a:xfrm>
          <a:prstGeom prst="rect">
            <a:avLst/>
          </a:prstGeom>
        </p:spPr>
      </p:pic>
      <p:pic>
        <p:nvPicPr>
          <p:cNvPr id="1028" name="Picture 4" descr="57 Umpire Chair Illustrations &amp; Clip Art - iStock">
            <a:extLst>
              <a:ext uri="{FF2B5EF4-FFF2-40B4-BE49-F238E27FC236}">
                <a16:creationId xmlns:a16="http://schemas.microsoft.com/office/drawing/2014/main" id="{C274D599-ED80-4F8D-BF69-099DCEA5C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7" b="92157" l="9967" r="89869">
                        <a14:foregroundMark x1="50817" y1="16503" x2="50817" y2="16503"/>
                        <a14:foregroundMark x1="50654" y1="16993" x2="50654" y2="16993"/>
                        <a14:foregroundMark x1="50654" y1="16993" x2="50654" y2="16993"/>
                        <a14:foregroundMark x1="47549" y1="15850" x2="54085" y2="18791"/>
                        <a14:foregroundMark x1="55719" y1="18137" x2="55065" y2="28595"/>
                        <a14:foregroundMark x1="55065" y1="28595" x2="46242" y2="29575"/>
                        <a14:foregroundMark x1="46242" y1="29575" x2="46242" y2="29575"/>
                        <a14:foregroundMark x1="43627" y1="22876" x2="48073" y2="32198"/>
                        <a14:foregroundMark x1="61071" y1="45853" x2="62196" y2="53152"/>
                        <a14:foregroundMark x1="59800" y1="37604" x2="60894" y2="44706"/>
                        <a14:foregroundMark x1="59143" y1="33344" x2="59739" y2="37208"/>
                        <a14:foregroundMark x1="57026" y1="19608" x2="58774" y2="30948"/>
                        <a14:foregroundMark x1="61469" y1="87255" x2="61438" y2="87582"/>
                        <a14:foregroundMark x1="61530" y1="86601" x2="61469" y2="87255"/>
                        <a14:foregroundMark x1="61622" y1="85621" x2="61576" y2="86111"/>
                        <a14:foregroundMark x1="61774" y1="83987" x2="61622" y2="85621"/>
                        <a14:foregroundMark x1="62801" y1="72969" x2="61774" y2="83987"/>
                        <a14:foregroundMark x1="61438" y1="87582" x2="61438" y2="87582"/>
                        <a14:foregroundMark x1="40637" y1="20971" x2="51797" y2="22386"/>
                        <a14:foregroundMark x1="46078" y1="16340" x2="56863" y2="16667"/>
                        <a14:foregroundMark x1="55305" y1="35599" x2="55271" y2="36406"/>
                        <a14:foregroundMark x1="56046" y1="17810" x2="55502" y2="30856"/>
                        <a14:foregroundMark x1="37138" y1="74934" x2="37303" y2="76853"/>
                        <a14:foregroundMark x1="37017" y1="73529" x2="37112" y2="74634"/>
                        <a14:foregroundMark x1="36990" y1="73218" x2="37017" y2="73529"/>
                        <a14:foregroundMark x1="63562" y1="33987" x2="64542" y2="36601"/>
                        <a14:foregroundMark x1="42810" y1="43627" x2="53922" y2="42974"/>
                        <a14:foregroundMark x1="53922" y1="42974" x2="58987" y2="44281"/>
                        <a14:foregroundMark x1="43954" y1="34314" x2="55065" y2="34477"/>
                        <a14:foregroundMark x1="41993" y1="51144" x2="52288" y2="51961"/>
                        <a14:foregroundMark x1="52288" y1="51961" x2="57516" y2="51634"/>
                        <a14:foregroundMark x1="41340" y1="54575" x2="51471" y2="54902"/>
                        <a14:foregroundMark x1="51471" y1="54902" x2="58987" y2="54739"/>
                        <a14:foregroundMark x1="48319" y1="64763" x2="59150" y2="65359"/>
                        <a14:foregroundMark x1="40523" y1="74673" x2="50327" y2="75490"/>
                        <a14:foregroundMark x1="50327" y1="75490" x2="59150" y2="75327"/>
                        <a14:foregroundMark x1="59150" y1="75327" x2="59804" y2="75327"/>
                        <a14:foregroundMark x1="45425" y1="85621" x2="45425" y2="85621"/>
                        <a14:backgroundMark x1="58824" y1="11111" x2="64869" y2="22386"/>
                        <a14:backgroundMark x1="64379" y1="21732" x2="68137" y2="35784"/>
                        <a14:backgroundMark x1="42974" y1="13235" x2="37092" y2="21078"/>
                        <a14:backgroundMark x1="37092" y1="21078" x2="35131" y2="47876"/>
                        <a14:backgroundMark x1="35131" y1="47876" x2="23529" y2="89052"/>
                        <a14:backgroundMark x1="33007" y1="90850" x2="33007" y2="90850"/>
                        <a14:backgroundMark x1="32190" y1="90523" x2="35294" y2="90523"/>
                        <a14:backgroundMark x1="62908" y1="53105" x2="64216" y2="72876"/>
                        <a14:backgroundMark x1="37582" y1="47712" x2="35131" y2="73039"/>
                        <a14:backgroundMark x1="35131" y1="73039" x2="30882" y2="77124"/>
                        <a14:backgroundMark x1="35458" y1="76961" x2="36111" y2="88072"/>
                        <a14:backgroundMark x1="37255" y1="73529" x2="37255" y2="73529"/>
                        <a14:backgroundMark x1="36928" y1="73203" x2="36928" y2="73203"/>
                        <a14:backgroundMark x1="45752" y1="39052" x2="48128" y2="41032"/>
                        <a14:backgroundMark x1="42879" y1="36658" x2="45752" y2="39052"/>
                        <a14:backgroundMark x1="55888" y1="40834" x2="58824" y2="39542"/>
                        <a14:backgroundMark x1="54993" y1="41228" x2="55373" y2="41061"/>
                        <a14:backgroundMark x1="58824" y1="39542" x2="50817" y2="37092"/>
                        <a14:backgroundMark x1="50817" y1="37092" x2="42810" y2="37092"/>
                        <a14:backgroundMark x1="46569" y1="39216" x2="46569" y2="39216"/>
                        <a14:backgroundMark x1="46569" y1="37908" x2="48039" y2="39052"/>
                        <a14:backgroundMark x1="47386" y1="38072" x2="47386" y2="38072"/>
                        <a14:backgroundMark x1="55860" y1="33241" x2="59150" y2="33333"/>
                        <a14:backgroundMark x1="42647" y1="46732" x2="60294" y2="47059"/>
                        <a14:backgroundMark x1="35131" y1="77941" x2="35458" y2="87418"/>
                        <a14:backgroundMark x1="35458" y1="87418" x2="28595" y2="81373"/>
                        <a14:backgroundMark x1="28595" y1="81373" x2="32190" y2="78268"/>
                        <a14:backgroundMark x1="33007" y1="78758" x2="33007" y2="78758"/>
                        <a14:backgroundMark x1="26961" y1="76961" x2="30392" y2="91503"/>
                        <a14:backgroundMark x1="30392" y1="91503" x2="32680" y2="83007"/>
                        <a14:backgroundMark x1="32680" y1="83007" x2="26634" y2="76471"/>
                        <a14:backgroundMark x1="26634" y1="76471" x2="26634" y2="76471"/>
                        <a14:backgroundMark x1="32843" y1="86601" x2="32190" y2="87582"/>
                        <a14:backgroundMark x1="41667" y1="62418" x2="58824" y2="62418"/>
                        <a14:backgroundMark x1="41993" y1="70752" x2="56536" y2="70588"/>
                        <a14:backgroundMark x1="43464" y1="78431" x2="57026" y2="79248"/>
                        <a14:backgroundMark x1="61275" y1="86601" x2="61275" y2="86601"/>
                        <a14:backgroundMark x1="60784" y1="86111" x2="60784" y2="86601"/>
                        <a14:backgroundMark x1="61275" y1="83987" x2="61275" y2="83987"/>
                        <a14:backgroundMark x1="61275" y1="86111" x2="61275" y2="86111"/>
                        <a14:backgroundMark x1="60784" y1="87745" x2="60784" y2="87745"/>
                        <a14:backgroundMark x1="61275" y1="87255" x2="61275" y2="87255"/>
                        <a14:backgroundMark x1="61765" y1="87255" x2="61765" y2="87255"/>
                        <a14:backgroundMark x1="61275" y1="85621" x2="61275" y2="85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97" t="9380" r="32747" b="10890"/>
          <a:stretch/>
        </p:blipFill>
        <p:spPr bwMode="auto">
          <a:xfrm>
            <a:off x="5832190" y="399596"/>
            <a:ext cx="52762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54AF7D3-9A99-4E1A-A7C9-0CD1CF00020A}"/>
              </a:ext>
            </a:extLst>
          </p:cNvPr>
          <p:cNvCxnSpPr>
            <a:cxnSpLocks/>
          </p:cNvCxnSpPr>
          <p:nvPr/>
        </p:nvCxnSpPr>
        <p:spPr>
          <a:xfrm flipV="1">
            <a:off x="6321513" y="2018763"/>
            <a:ext cx="0" cy="13548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55025280-B22A-4A97-9594-A0E67155B0EB}"/>
              </a:ext>
            </a:extLst>
          </p:cNvPr>
          <p:cNvSpPr/>
          <p:nvPr/>
        </p:nvSpPr>
        <p:spPr>
          <a:xfrm>
            <a:off x="6744072" y="833987"/>
            <a:ext cx="3576736" cy="918293"/>
          </a:xfrm>
          <a:prstGeom prst="wedgeRectCallout">
            <a:avLst>
              <a:gd name="adj1" fmla="val -47455"/>
              <a:gd name="adj2" fmla="val 2496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審判台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に向かって立ち、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両選手の名前を読み上げて確認。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吹き出し: 四角形 22">
            <a:extLst>
              <a:ext uri="{FF2B5EF4-FFF2-40B4-BE49-F238E27FC236}">
                <a16:creationId xmlns:a16="http://schemas.microsoft.com/office/drawing/2014/main" id="{F4C80754-D415-46E9-AED9-52194257D82D}"/>
              </a:ext>
            </a:extLst>
          </p:cNvPr>
          <p:cNvSpPr/>
          <p:nvPr/>
        </p:nvSpPr>
        <p:spPr>
          <a:xfrm>
            <a:off x="2207568" y="833986"/>
            <a:ext cx="3072680" cy="918293"/>
          </a:xfrm>
          <a:prstGeom prst="wedgeRectCallout">
            <a:avLst>
              <a:gd name="adj1" fmla="val 58182"/>
              <a:gd name="adj2" fmla="val 26564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②コイン・トス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サーブ　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ii)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レシーブ　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iii)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エンド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iv)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相手に</a:t>
            </a:r>
            <a:r>
              <a:rPr kumimoji="1"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)~iii)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を選ばせる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0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３．ウォームアップ　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ストップウォッチで計測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9272" y="297180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048328" y="2971800"/>
            <a:ext cx="914400" cy="914400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C5AB50EF-F105-4642-B879-C3BDCB6AAA78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3024336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①開始のアナウンス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4699C0BC-793F-43C9-BD68-BA3E95C7AD22}"/>
              </a:ext>
            </a:extLst>
          </p:cNvPr>
          <p:cNvSpPr/>
          <p:nvPr/>
        </p:nvSpPr>
        <p:spPr>
          <a:xfrm>
            <a:off x="7572165" y="333157"/>
            <a:ext cx="4006730" cy="863595"/>
          </a:xfrm>
          <a:prstGeom prst="wedgeRectCallout">
            <a:avLst>
              <a:gd name="adj1" fmla="val -80237"/>
              <a:gd name="adj2" fmla="val -5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337948-CE21-466B-A478-E963E828AF3D}"/>
              </a:ext>
            </a:extLst>
          </p:cNvPr>
          <p:cNvSpPr txBox="1"/>
          <p:nvPr/>
        </p:nvSpPr>
        <p:spPr>
          <a:xfrm>
            <a:off x="7608168" y="547324"/>
            <a:ext cx="3943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Three minutes for warm up.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グラフィックス 9" descr="ストップウォッチ 33% 単色塗りつぶし">
            <a:extLst>
              <a:ext uri="{FF2B5EF4-FFF2-40B4-BE49-F238E27FC236}">
                <a16:creationId xmlns:a16="http://schemas.microsoft.com/office/drawing/2014/main" id="{F9E5219E-CA3B-4F8E-B26D-B6B0C2E8AD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0040" y="2577244"/>
            <a:ext cx="1703512" cy="1703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3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049180"/>
            <a:ext cx="8534400" cy="1507067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３．ウォームアップ　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ストップウォッチで計測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テニスコート - テニスのベクターアート素材や画像を多数ご用意 ...">
            <a:extLst>
              <a:ext uri="{FF2B5EF4-FFF2-40B4-BE49-F238E27FC236}">
                <a16:creationId xmlns:a16="http://schemas.microsoft.com/office/drawing/2014/main" id="{6A6AF5ED-A788-4923-93A0-43B407279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9071" r="6015" b="6663"/>
          <a:stretch/>
        </p:blipFill>
        <p:spPr bwMode="auto">
          <a:xfrm>
            <a:off x="3133386" y="1808820"/>
            <a:ext cx="592522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グラフィックス 7" descr="テニス 単色塗りつぶし">
            <a:extLst>
              <a:ext uri="{FF2B5EF4-FFF2-40B4-BE49-F238E27FC236}">
                <a16:creationId xmlns:a16="http://schemas.microsoft.com/office/drawing/2014/main" id="{6AA41859-23CC-4416-9640-E50B6F67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9272" y="2971800"/>
            <a:ext cx="914400" cy="914400"/>
          </a:xfrm>
          <a:prstGeom prst="rect">
            <a:avLst/>
          </a:prstGeom>
        </p:spPr>
      </p:pic>
      <p:pic>
        <p:nvPicPr>
          <p:cNvPr id="19" name="図 18" descr="テーブル, チェアー, 椅子 が含まれている画像&#10;&#10;自動的に生成された説明">
            <a:extLst>
              <a:ext uri="{FF2B5EF4-FFF2-40B4-BE49-F238E27FC236}">
                <a16:creationId xmlns:a16="http://schemas.microsoft.com/office/drawing/2014/main" id="{B6E0A919-290E-42BE-8CF3-5906306564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0000" l="36200" r="60400">
                        <a14:foregroundMark x1="47400" y1="12286" x2="53400" y2="12286"/>
                        <a14:foregroundMark x1="47600" y1="12286" x2="49200" y2="10286"/>
                        <a14:foregroundMark x1="47600" y1="12571" x2="49600" y2="8857"/>
                        <a14:foregroundMark x1="50400" y1="6000" x2="50400" y2="60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4" t="2801" r="36497"/>
          <a:stretch/>
        </p:blipFill>
        <p:spPr>
          <a:xfrm>
            <a:off x="5807968" y="512676"/>
            <a:ext cx="576064" cy="1296144"/>
          </a:xfrm>
          <a:prstGeom prst="rect">
            <a:avLst/>
          </a:prstGeom>
        </p:spPr>
      </p:pic>
      <p:pic>
        <p:nvPicPr>
          <p:cNvPr id="20" name="グラフィックス 19" descr="テニス 単色塗りつぶし">
            <a:extLst>
              <a:ext uri="{FF2B5EF4-FFF2-40B4-BE49-F238E27FC236}">
                <a16:creationId xmlns:a16="http://schemas.microsoft.com/office/drawing/2014/main" id="{899C1C13-79ED-453C-B95A-04E0C8759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048328" y="2971800"/>
            <a:ext cx="914400" cy="914400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C5AB50EF-F105-4642-B879-C3BDCB6AAA78}"/>
              </a:ext>
            </a:extLst>
          </p:cNvPr>
          <p:cNvSpPr txBox="1">
            <a:spLocks/>
          </p:cNvSpPr>
          <p:nvPr/>
        </p:nvSpPr>
        <p:spPr>
          <a:xfrm>
            <a:off x="263352" y="322723"/>
            <a:ext cx="5925228" cy="8740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②１分経過（残り２分）のアナウンス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4699C0BC-793F-43C9-BD68-BA3E95C7AD22}"/>
              </a:ext>
            </a:extLst>
          </p:cNvPr>
          <p:cNvSpPr/>
          <p:nvPr/>
        </p:nvSpPr>
        <p:spPr>
          <a:xfrm>
            <a:off x="7572165" y="333157"/>
            <a:ext cx="4006730" cy="863595"/>
          </a:xfrm>
          <a:prstGeom prst="wedgeRectCallout">
            <a:avLst>
              <a:gd name="adj1" fmla="val -80237"/>
              <a:gd name="adj2" fmla="val -5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337948-CE21-466B-A478-E963E828AF3D}"/>
              </a:ext>
            </a:extLst>
          </p:cNvPr>
          <p:cNvSpPr txBox="1"/>
          <p:nvPr/>
        </p:nvSpPr>
        <p:spPr>
          <a:xfrm>
            <a:off x="7797080" y="547324"/>
            <a:ext cx="375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Two minutes.</a:t>
            </a:r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グラフィックス 9" descr="ストップウォッチ 33% 単色塗りつぶし">
            <a:extLst>
              <a:ext uri="{FF2B5EF4-FFF2-40B4-BE49-F238E27FC236}">
                <a16:creationId xmlns:a16="http://schemas.microsoft.com/office/drawing/2014/main" id="{E8D83253-3F5B-4B40-B010-E763340C21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0040" y="2577244"/>
            <a:ext cx="1703512" cy="17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.4|1.3|0.9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.5"/>
</p:tagLst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1187</Words>
  <Application>Microsoft Office PowerPoint</Application>
  <PresentationFormat>ワイド画面</PresentationFormat>
  <Paragraphs>237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3" baseType="lpstr">
      <vt:lpstr>Meiryo UI</vt:lpstr>
      <vt:lpstr>Arial</vt:lpstr>
      <vt:lpstr>Century Gothic</vt:lpstr>
      <vt:lpstr>Wingdings</vt:lpstr>
      <vt:lpstr>Wingdings 3</vt:lpstr>
      <vt:lpstr>スライス</vt:lpstr>
      <vt:lpstr>審判講習会（SCU）</vt:lpstr>
      <vt:lpstr>本日の講習内容</vt:lpstr>
      <vt:lpstr>（1）よき選手＝よき審判</vt:lpstr>
      <vt:lpstr>選　手：セルフジャッジ 　・自分側のコートのラインジャッジのみ行う  審　判：ソロチェアアンパイア（ＳＣＵ） 　・ライン以外の判定を行う 　　→アナウンス、カウント、時間計測、審判用紙、 　　　　オーバールール</vt:lpstr>
      <vt:lpstr>（2）ＳＣＵの役割を知ろう</vt:lpstr>
      <vt:lpstr>１．コートに入ったら</vt:lpstr>
      <vt:lpstr>２．選手入場</vt:lpstr>
      <vt:lpstr>３．ウォームアップ　ストップウォッチで計測</vt:lpstr>
      <vt:lpstr>３．ウォームアップ　ストップウォッチで計測</vt:lpstr>
      <vt:lpstr>３．ウォームアップ　ストップウォッチで計測</vt:lpstr>
      <vt:lpstr>３．ウォームアップ　ストップウォッチで計測</vt:lpstr>
      <vt:lpstr>４．試合開始のアナウンス</vt:lpstr>
      <vt:lpstr>５．試合中のコール・アナウンス</vt:lpstr>
      <vt:lpstr>５．試合中のコール・アナウンス</vt:lpstr>
      <vt:lpstr>５．試合中のコール・アナウンス</vt:lpstr>
      <vt:lpstr>５．試合中のコール・アナウンス</vt:lpstr>
      <vt:lpstr>５．試合中のコール・アナウンス</vt:lpstr>
      <vt:lpstr>５．試合中のコール・アナウンス</vt:lpstr>
      <vt:lpstr>５．試合中のコール・アナウンス</vt:lpstr>
      <vt:lpstr>６．試合中の時間の管理</vt:lpstr>
      <vt:lpstr>６．試合中の時間の管理</vt:lpstr>
      <vt:lpstr>７．スコアのアナウンス・審判用紙記入</vt:lpstr>
      <vt:lpstr>７．スコアのアナウンス・審判用紙記入</vt:lpstr>
      <vt:lpstr>８．試合終了</vt:lpstr>
      <vt:lpstr>８．試合終了</vt:lpstr>
      <vt:lpstr>９．テニス競技諸規則クイズ</vt:lpstr>
      <vt:lpstr>PowerPoint プレゼンテーション</vt:lpstr>
      <vt:lpstr>PowerPoint プレゼンテーション</vt:lpstr>
      <vt:lpstr>PowerPoint プレゼンテーション</vt:lpstr>
      <vt:lpstr>（3）審判用紙の書き方を覚えよう</vt:lpstr>
      <vt:lpstr>１．記号の意味</vt:lpstr>
      <vt:lpstr>２．審判用紙記入練習</vt:lpstr>
      <vt:lpstr>PowerPoint プレゼンテーション</vt:lpstr>
      <vt:lpstr>PowerPoint プレゼンテーション</vt:lpstr>
      <vt:lpstr>（4）セルフジャッジは 　　自分の正義が試される</vt:lpstr>
      <vt:lpstr>◆判定が難しい場合は「グッド」（相手有利に）  ◆「アウト」または「フォールト」はボールとラインの間に、 　　　　　　　　　　　　　　　　　　はっきりと空間が見えたとき  ◆ジャッジコールは、相手に聞こえる声と、 　　　　　　　　　　　　　　　　　見えるハンドシグナル  ◆コートの外の人は口出ししない</vt:lpstr>
      <vt:lpstr>（5）コートでの実習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1年生審判講習会</dc:title>
  <dc:creator>kazuteru takagi</dc:creator>
  <cp:lastModifiedBy>足立 愉有子</cp:lastModifiedBy>
  <cp:revision>128</cp:revision>
  <dcterms:created xsi:type="dcterms:W3CDTF">2013-01-26T08:13:50Z</dcterms:created>
  <dcterms:modified xsi:type="dcterms:W3CDTF">2022-01-14T06:45:35Z</dcterms:modified>
</cp:coreProperties>
</file>